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303" r:id="rId4"/>
    <p:sldId id="302" r:id="rId5"/>
    <p:sldId id="304" r:id="rId6"/>
    <p:sldId id="313" r:id="rId7"/>
    <p:sldId id="305" r:id="rId8"/>
    <p:sldId id="306" r:id="rId9"/>
    <p:sldId id="307" r:id="rId10"/>
    <p:sldId id="270" r:id="rId11"/>
    <p:sldId id="271" r:id="rId12"/>
    <p:sldId id="272" r:id="rId13"/>
    <p:sldId id="273" r:id="rId14"/>
    <p:sldId id="277" r:id="rId15"/>
    <p:sldId id="281" r:id="rId16"/>
    <p:sldId id="282" r:id="rId17"/>
    <p:sldId id="283" r:id="rId18"/>
    <p:sldId id="285" r:id="rId19"/>
    <p:sldId id="301" r:id="rId20"/>
    <p:sldId id="312" r:id="rId21"/>
    <p:sldId id="297" r:id="rId22"/>
    <p:sldId id="298" r:id="rId23"/>
    <p:sldId id="300" r:id="rId24"/>
    <p:sldId id="310" r:id="rId25"/>
  </p:sldIdLst>
  <p:sldSz cx="9144000" cy="6858000" type="screen4x3"/>
  <p:notesSz cx="6954838" cy="93091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webPr encoding="windows-1252"/>
  <p:clrMru>
    <a:srgbClr val="0000FF"/>
    <a:srgbClr val="FFCCFF"/>
    <a:srgbClr val="FF99FF"/>
    <a:srgbClr val="FF33CC"/>
    <a:srgbClr val="D6009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0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40175" y="0"/>
            <a:ext cx="30130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309BA9-4166-41E9-8A38-64EF53BA942B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98500"/>
            <a:ext cx="4652962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325" y="4421188"/>
            <a:ext cx="5564188" cy="41894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130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40175" y="8842375"/>
            <a:ext cx="30130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C138D6-F1F0-47A5-A9A2-67D17074CA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1331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138D6-F1F0-47A5-A9A2-67D17074CA04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138D6-F1F0-47A5-A9A2-67D17074CA04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138D6-F1F0-47A5-A9A2-67D17074CA04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138D6-F1F0-47A5-A9A2-67D17074CA04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138D6-F1F0-47A5-A9A2-67D17074CA04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138D6-F1F0-47A5-A9A2-67D17074CA04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138D6-F1F0-47A5-A9A2-67D17074CA04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138D6-F1F0-47A5-A9A2-67D17074CA04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138D6-F1F0-47A5-A9A2-67D17074CA04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138D6-F1F0-47A5-A9A2-67D17074CA04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138D6-F1F0-47A5-A9A2-67D17074CA04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138D6-F1F0-47A5-A9A2-67D17074CA04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138D6-F1F0-47A5-A9A2-67D17074CA04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138D6-F1F0-47A5-A9A2-67D17074CA04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138D6-F1F0-47A5-A9A2-67D17074CA04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138D6-F1F0-47A5-A9A2-67D17074CA04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138D6-F1F0-47A5-A9A2-67D17074CA04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138D6-F1F0-47A5-A9A2-67D17074CA04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138D6-F1F0-47A5-A9A2-67D17074CA04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138D6-F1F0-47A5-A9A2-67D17074CA04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138D6-F1F0-47A5-A9A2-67D17074CA04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138D6-F1F0-47A5-A9A2-67D17074CA04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138D6-F1F0-47A5-A9A2-67D17074CA04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138D6-F1F0-47A5-A9A2-67D17074CA04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7D7A4-87E9-4180-A5EC-7B24213840EB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2CC96-A57E-4144-9C4B-93C077E5D6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14325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7D7A4-87E9-4180-A5EC-7B24213840EB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2CC96-A57E-4144-9C4B-93C077E5D6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17367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7D7A4-87E9-4180-A5EC-7B24213840EB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2CC96-A57E-4144-9C4B-93C077E5D6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82861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7D7A4-87E9-4180-A5EC-7B24213840EB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2CC96-A57E-4144-9C4B-93C077E5D6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7278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7D7A4-87E9-4180-A5EC-7B24213840EB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2CC96-A57E-4144-9C4B-93C077E5D6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88261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7D7A4-87E9-4180-A5EC-7B24213840EB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2CC96-A57E-4144-9C4B-93C077E5D6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35234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7D7A4-87E9-4180-A5EC-7B24213840EB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2CC96-A57E-4144-9C4B-93C077E5D6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05111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7D7A4-87E9-4180-A5EC-7B24213840EB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2CC96-A57E-4144-9C4B-93C077E5D6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39706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7D7A4-87E9-4180-A5EC-7B24213840EB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2CC96-A57E-4144-9C4B-93C077E5D6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46559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7D7A4-87E9-4180-A5EC-7B24213840EB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2CC96-A57E-4144-9C4B-93C077E5D6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37963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7D7A4-87E9-4180-A5EC-7B24213840EB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2CC96-A57E-4144-9C4B-93C077E5D6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29592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7D7A4-87E9-4180-A5EC-7B24213840EB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2CC96-A57E-4144-9C4B-93C077E5D6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96015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20.png"/><Relationship Id="rId5" Type="http://schemas.microsoft.com/office/2007/relationships/media" Target="NUL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0.jpe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microsoft.com/office/2007/relationships/media" Target="NUL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Admin\Desktop\thao%20gi&#7843;ng%202017\ChauYeuCoChuCongNhanBeat-V.A-3844222.mp3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Admin\Desktop\thao%20gi&#7843;ng%202017\ChauYeuCoChuCongNhanBeat-V.A-3844222.mp3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4"/>
          <p:cNvGrpSpPr>
            <a:grpSpLocks noChangeAspect="1"/>
          </p:cNvGrpSpPr>
          <p:nvPr/>
        </p:nvGrpSpPr>
        <p:grpSpPr bwMode="auto">
          <a:xfrm>
            <a:off x="0" y="0"/>
            <a:ext cx="9144000" cy="6858000"/>
            <a:chOff x="2341" y="6090"/>
            <a:chExt cx="12513" cy="9600"/>
          </a:xfrm>
        </p:grpSpPr>
        <p:sp>
          <p:nvSpPr>
            <p:cNvPr id="9" name="AutoShape 5"/>
            <p:cNvSpPr>
              <a:spLocks noChangeAspect="1" noChangeArrowheads="1"/>
            </p:cNvSpPr>
            <p:nvPr/>
          </p:nvSpPr>
          <p:spPr bwMode="auto">
            <a:xfrm>
              <a:off x="2341" y="6090"/>
              <a:ext cx="12513" cy="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cs typeface="Arial" charset="0"/>
              </a:endParaRPr>
            </a:p>
          </p:txBody>
        </p:sp>
        <p:pic>
          <p:nvPicPr>
            <p:cNvPr id="10" name="Picture 6" descr="khung%20anh%2051[1]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1" y="6090"/>
              <a:ext cx="12513" cy="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7" descr="x1pN1mp8dKYgTEOo8Nl7CxhzsOhhttvC1zX8rQbBbAtHElHSFMMvAfiSA2n7_80G4GyxsvDKzC2csgH2i9oe7T8ld3WDzYQXJ9J6lqE4gpeIpzc2s1upTPS0A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1" y="6090"/>
              <a:ext cx="1043" cy="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8" descr="20070910003329640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782" y="4735"/>
              <a:ext cx="1200" cy="3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9" descr="20070910003329640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9744" y="4735"/>
              <a:ext cx="1200" cy="3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0" descr="x1pN1mp8dKYgTEOo8Nl7CxhzsOhhttvC1zX8rQbBbAtHElHSFMMvAfiSA2n7_80G4GyxsvDKzC2csgH2i9oe7T8ld3WDzYQXJ9J6lqE4gpeIpzc2s1upTPS0A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11" y="6090"/>
              <a:ext cx="1043" cy="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1" descr="x1pN1mp8dKYgTEOo8Nl7CxhzsOhhttvC1zX8rQbBbAtHElHSFMMvAfiSA2n7_80G4GyxsvDKzC2csgH2i9oe7T8ld3WDzYQXJ9J6lqE4gpeIpzc2s1upTPS0A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11" y="12690"/>
              <a:ext cx="1043" cy="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2" descr="20070910003329640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787" y="13135"/>
              <a:ext cx="1200" cy="3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3" descr="20070910003329640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825" y="13134"/>
              <a:ext cx="1200" cy="3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4" descr="x1pN1mp8dKYgTEOo8Nl7CxhzsOhhttvC1zX8rQbBbAtHElHSFMMvAfiSA2n7_80G4GyxsvDKzC2csgH2i9oe7T8ld3WDzYQXJ9J6lqE4gpeIpzc2s1upTPS0A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1" y="12690"/>
              <a:ext cx="1043" cy="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5" descr="x1pN1mp8dKYgTEOo8Nl7CxhzsOhhttvC1zX8rQbBbAtHElHSFMMvAfiSA2n7_80G4GyxsvDKzC2csgH2i9oe7T8ld3WDzYQXJ9J6lqE4gpeIpzc2s1upTPS0A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1" y="6090"/>
              <a:ext cx="1043" cy="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Rectangle 19"/>
          <p:cNvSpPr/>
          <p:nvPr/>
        </p:nvSpPr>
        <p:spPr>
          <a:xfrm>
            <a:off x="1676400" y="857251"/>
            <a:ext cx="6477000" cy="655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PHÒNG GIÁO DỤC ĐÀO TẠO </a:t>
            </a:r>
            <a:r>
              <a:rPr lang="en-US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QUẬN LONG BIÊN</a:t>
            </a:r>
            <a:endParaRPr lang="en-US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sz="20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MẦM NON </a:t>
            </a:r>
            <a:r>
              <a:rPr lang="en-US" sz="20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0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THƯỢNG</a:t>
            </a:r>
            <a:endParaRPr lang="en-US" sz="20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362200" y="2743200"/>
            <a:ext cx="48277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0" dirty="0" smtClean="0">
                <a:solidFill>
                  <a:srgbClr val="0000FF"/>
                </a:solidFill>
                <a:effectLst>
                  <a:prstShdw prst="shdw17" dist="17961" dir="2700000">
                    <a:srgbClr val="000099"/>
                  </a:prstShdw>
                </a:effectLst>
                <a:latin typeface="Times New Roman"/>
                <a:cs typeface="Times New Roman"/>
              </a:rPr>
              <a:t>LĨNH VỰC: KHÁM PHÁ XÃ HỘI</a:t>
            </a:r>
            <a:endParaRPr kumimoji="0" lang="en-US" sz="2400" b="1" i="0" u="none" strike="noStrike" kern="1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prstShdw prst="shdw17" dist="17961" dir="2700000">
                  <a:srgbClr val="000099"/>
                </a:prstShdw>
              </a:effectLst>
              <a:uLnTx/>
              <a:uFillTx/>
              <a:latin typeface="Times New Roman"/>
              <a:cs typeface="Times New Roman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19200" y="3200400"/>
            <a:ext cx="7315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s-ES" sz="4400" b="1" i="0" u="none" strike="noStrike" kern="10" cap="none" spc="0" normalizeH="0" baseline="0" noProof="0" dirty="0" err="1" smtClean="0">
                <a:ln>
                  <a:noFill/>
                </a:ln>
                <a:solidFill>
                  <a:srgbClr val="FF00FF"/>
                </a:solidFill>
                <a:effectLst>
                  <a:prstShdw prst="shdw17" dist="17961" dir="2700000">
                    <a:srgbClr val="993D00"/>
                  </a:prst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Dạy</a:t>
            </a:r>
            <a:r>
              <a:rPr kumimoji="0" lang="es-ES" sz="4400" b="1" i="0" u="none" strike="noStrike" kern="10" cap="none" spc="0" normalizeH="0" noProof="0" dirty="0" smtClean="0">
                <a:ln>
                  <a:noFill/>
                </a:ln>
                <a:solidFill>
                  <a:srgbClr val="FF00FF"/>
                </a:solidFill>
                <a:effectLst>
                  <a:prstShdw prst="shdw17" dist="17961" dir="2700000">
                    <a:srgbClr val="993D00"/>
                  </a:prst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s-ES" sz="4400" b="1" i="0" u="none" strike="noStrike" kern="10" cap="none" spc="0" normalizeH="0" noProof="0" dirty="0" err="1" smtClean="0">
                <a:ln>
                  <a:noFill/>
                </a:ln>
                <a:solidFill>
                  <a:srgbClr val="FF00FF"/>
                </a:solidFill>
                <a:effectLst>
                  <a:prstShdw prst="shdw17" dist="17961" dir="2700000">
                    <a:srgbClr val="993D00"/>
                  </a:prst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trẻ</a:t>
            </a:r>
            <a:r>
              <a:rPr kumimoji="0" lang="es-ES" sz="4400" b="1" i="0" u="none" strike="noStrike" kern="10" cap="none" spc="0" normalizeH="0" noProof="0" dirty="0" smtClean="0">
                <a:ln>
                  <a:noFill/>
                </a:ln>
                <a:solidFill>
                  <a:srgbClr val="FF00FF"/>
                </a:solidFill>
                <a:effectLst>
                  <a:prstShdw prst="shdw17" dist="17961" dir="2700000">
                    <a:srgbClr val="993D00"/>
                  </a:prst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 </a:t>
            </a:r>
            <a:r>
              <a:rPr kumimoji="0" lang="es-ES" sz="4400" b="1" i="0" u="none" strike="noStrike" kern="10" cap="none" spc="0" normalizeH="0" noProof="0" dirty="0" err="1" smtClean="0">
                <a:ln>
                  <a:noFill/>
                </a:ln>
                <a:solidFill>
                  <a:srgbClr val="FF00FF"/>
                </a:solidFill>
                <a:effectLst>
                  <a:prstShdw prst="shdw17" dist="17961" dir="2700000">
                    <a:srgbClr val="993D00"/>
                  </a:prst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các</a:t>
            </a:r>
            <a:r>
              <a:rPr kumimoji="0" lang="es-ES" sz="4400" b="1" i="0" u="none" strike="noStrike" kern="10" cap="none" spc="0" normalizeH="0" noProof="0" dirty="0" smtClean="0">
                <a:ln>
                  <a:noFill/>
                </a:ln>
                <a:solidFill>
                  <a:srgbClr val="FF00FF"/>
                </a:solidFill>
                <a:effectLst>
                  <a:prstShdw prst="shdw17" dist="17961" dir="2700000">
                    <a:srgbClr val="993D00"/>
                  </a:prst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s-ES" sz="4400" b="1" i="0" u="none" strike="noStrike" kern="10" cap="none" spc="0" normalizeH="0" noProof="0" dirty="0" err="1" smtClean="0">
                <a:ln>
                  <a:noFill/>
                </a:ln>
                <a:solidFill>
                  <a:srgbClr val="FF00FF"/>
                </a:solidFill>
                <a:effectLst>
                  <a:prstShdw prst="shdw17" dist="17961" dir="2700000">
                    <a:srgbClr val="993D00"/>
                  </a:prst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ngày</a:t>
            </a:r>
            <a:r>
              <a:rPr kumimoji="0" lang="es-ES" sz="4400" b="1" i="0" u="none" strike="noStrike" kern="10" cap="none" spc="0" normalizeH="0" noProof="0" dirty="0" smtClean="0">
                <a:ln>
                  <a:noFill/>
                </a:ln>
                <a:solidFill>
                  <a:srgbClr val="FF00FF"/>
                </a:solidFill>
                <a:effectLst>
                  <a:prstShdw prst="shdw17" dist="17961" dir="2700000">
                    <a:srgbClr val="993D00"/>
                  </a:prst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s-ES" sz="4400" b="1" i="0" u="none" strike="noStrike" kern="10" cap="none" spc="0" normalizeH="0" noProof="0" dirty="0" err="1" smtClean="0">
                <a:ln>
                  <a:noFill/>
                </a:ln>
                <a:solidFill>
                  <a:srgbClr val="FF00FF"/>
                </a:solidFill>
                <a:effectLst>
                  <a:prstShdw prst="shdw17" dist="17961" dir="2700000">
                    <a:srgbClr val="993D00"/>
                  </a:prst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trong</a:t>
            </a:r>
            <a:r>
              <a:rPr kumimoji="0" lang="es-ES" sz="4400" b="1" i="0" u="none" strike="noStrike" kern="10" cap="none" spc="0" normalizeH="0" noProof="0" dirty="0" smtClean="0">
                <a:ln>
                  <a:noFill/>
                </a:ln>
                <a:solidFill>
                  <a:srgbClr val="FF00FF"/>
                </a:solidFill>
                <a:effectLst>
                  <a:prstShdw prst="shdw17" dist="17961" dir="2700000">
                    <a:srgbClr val="993D00"/>
                  </a:prst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s-ES" sz="4400" b="1" i="0" u="none" strike="noStrike" kern="10" cap="none" spc="0" normalizeH="0" noProof="0" dirty="0" err="1" smtClean="0">
                <a:ln>
                  <a:noFill/>
                </a:ln>
                <a:solidFill>
                  <a:srgbClr val="FF00FF"/>
                </a:solidFill>
                <a:effectLst>
                  <a:prstShdw prst="shdw17" dist="17961" dir="2700000">
                    <a:srgbClr val="993D00"/>
                  </a:prst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tuần</a:t>
            </a:r>
            <a:endParaRPr kumimoji="0" lang="en-US" sz="4400" b="1" i="0" u="none" strike="noStrike" kern="10" cap="none" spc="0" normalizeH="0" baseline="0" noProof="0" dirty="0">
              <a:ln>
                <a:noFill/>
              </a:ln>
              <a:solidFill>
                <a:srgbClr val="FF00FF"/>
              </a:solidFill>
              <a:effectLst>
                <a:prstShdw prst="shdw17" dist="17961" dir="2700000">
                  <a:srgbClr val="993D00"/>
                </a:prstShdw>
              </a:effectLst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410543" y="4114710"/>
            <a:ext cx="580178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3600" b="1" i="0" u="none" strike="noStrike" kern="1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>
                  <a:prstShdw prst="shdw17" dist="17961" dir="2700000">
                    <a:srgbClr val="993D00"/>
                  </a:prst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Lứa</a:t>
            </a:r>
            <a:r>
              <a:rPr kumimoji="0" lang="en-US" sz="3600" b="1" i="0" u="none" strike="noStrike" kern="10" cap="none" spc="0" normalizeH="0" noProof="0" dirty="0" smtClean="0">
                <a:ln>
                  <a:noFill/>
                </a:ln>
                <a:solidFill>
                  <a:srgbClr val="FF6600"/>
                </a:solidFill>
                <a:effectLst>
                  <a:prstShdw prst="shdw17" dist="17961" dir="2700000">
                    <a:srgbClr val="993D00"/>
                  </a:prst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tuổi: 5-6 tuổi</a:t>
            </a:r>
            <a:endParaRPr lang="en-US" sz="3600" b="1" kern="10" noProof="0" dirty="0" smtClean="0">
              <a:solidFill>
                <a:srgbClr val="FF6600"/>
              </a:solidFill>
              <a:effectLst>
                <a:prstShdw prst="shdw17" dist="17961" dir="2700000">
                  <a:srgbClr val="993D00"/>
                </a:prstShdw>
              </a:effectLst>
              <a:latin typeface="Times New Roman"/>
              <a:cs typeface="Times New Roman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3600" b="1" i="0" u="none" strike="noStrike" kern="1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>
                  <a:prstShdw prst="shdw17" dist="17961" dir="2700000">
                    <a:srgbClr val="993D00"/>
                  </a:prst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Giáo</a:t>
            </a:r>
            <a:r>
              <a:rPr kumimoji="0" lang="en-US" sz="3600" b="1" i="0" u="none" strike="noStrike" kern="1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>
                  <a:prstShdw prst="shdw17" dist="17961" dir="2700000">
                    <a:srgbClr val="993D00"/>
                  </a:prst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1" i="0" u="none" strike="noStrike" kern="1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>
                  <a:prstShdw prst="shdw17" dist="17961" dir="2700000">
                    <a:srgbClr val="993D00"/>
                  </a:prst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viên</a:t>
            </a:r>
            <a:r>
              <a:rPr kumimoji="0" lang="en-US" sz="3600" b="1" i="0" u="none" strike="noStrike" kern="1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>
                  <a:prstShdw prst="shdw17" dist="17961" dir="2700000">
                    <a:srgbClr val="993D00"/>
                  </a:prst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: </a:t>
            </a:r>
            <a:r>
              <a:rPr kumimoji="0" lang="en-US" sz="3600" b="1" i="0" u="none" strike="noStrike" kern="1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>
                  <a:prstShdw prst="shdw17" dist="17961" dir="2700000">
                    <a:srgbClr val="993D00"/>
                  </a:prst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Đặng</a:t>
            </a:r>
            <a:r>
              <a:rPr kumimoji="0" lang="en-US" sz="3600" b="1" i="0" u="none" strike="noStrike" kern="10" cap="none" spc="0" normalizeH="0" noProof="0" dirty="0" smtClean="0">
                <a:ln>
                  <a:noFill/>
                </a:ln>
                <a:solidFill>
                  <a:srgbClr val="FF6600"/>
                </a:solidFill>
                <a:effectLst>
                  <a:prstShdw prst="shdw17" dist="17961" dir="2700000">
                    <a:srgbClr val="993D00"/>
                  </a:prst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1" i="0" u="none" strike="noStrike" kern="10" cap="none" spc="0" normalizeH="0" noProof="0" dirty="0" err="1" smtClean="0">
                <a:ln>
                  <a:noFill/>
                </a:ln>
                <a:solidFill>
                  <a:srgbClr val="FF6600"/>
                </a:solidFill>
                <a:effectLst>
                  <a:prstShdw prst="shdw17" dist="17961" dir="2700000">
                    <a:srgbClr val="993D00"/>
                  </a:prst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Quỳnh</a:t>
            </a:r>
            <a:r>
              <a:rPr kumimoji="0" lang="en-US" sz="3600" b="1" i="0" u="none" strike="noStrike" kern="10" cap="none" spc="0" normalizeH="0" noProof="0" dirty="0" smtClean="0">
                <a:ln>
                  <a:noFill/>
                </a:ln>
                <a:solidFill>
                  <a:srgbClr val="FF6600"/>
                </a:solidFill>
                <a:effectLst>
                  <a:prstShdw prst="shdw17" dist="17961" dir="2700000">
                    <a:srgbClr val="993D00"/>
                  </a:prst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1" i="0" u="none" strike="noStrike" kern="10" cap="none" spc="0" normalizeH="0" noProof="0" dirty="0" err="1" smtClean="0">
                <a:ln>
                  <a:noFill/>
                </a:ln>
                <a:solidFill>
                  <a:srgbClr val="FF6600"/>
                </a:solidFill>
                <a:effectLst>
                  <a:prstShdw prst="shdw17" dist="17961" dir="2700000">
                    <a:srgbClr val="993D00"/>
                  </a:prst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Anh</a:t>
            </a:r>
            <a:endParaRPr kumimoji="0" lang="en-US" sz="3600" b="1" i="0" u="none" strike="noStrike" kern="10" cap="none" spc="0" normalizeH="0" baseline="0" noProof="0" dirty="0">
              <a:ln>
                <a:noFill/>
              </a:ln>
              <a:solidFill>
                <a:srgbClr val="FF6600"/>
              </a:solidFill>
              <a:effectLst>
                <a:prstShdw prst="shdw17" dist="17961" dir="2700000">
                  <a:srgbClr val="993D00"/>
                </a:prstShdw>
              </a:effectLst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pic>
        <p:nvPicPr>
          <p:cNvPr id="24" name="Picture 23" descr="LOGO MNGT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10000" y="1600200"/>
            <a:ext cx="16764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789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AutoShape 4" descr="Kết quả hình ảnh cho hình nền đẹp làm powerpoi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126" name="AutoShape 6" descr="Kết quả hình ảnh cho hình nền đẹp làm powerpoi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128" name="AutoShape 8" descr="Kết quả hình ảnh cho hình nền đẹp làm powerpoi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130" name="AutoShape 10" descr="Kết quả hình ảnh cho hình nền đẹp làm powerpoi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026" name="Picture 2" descr="Kết quả hình ảnh cho hình nền cho powerpoint 2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57" y="381000"/>
            <a:ext cx="929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:\Users\Administrator\Downloads\IMG_701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2479963"/>
            <a:ext cx="3810004" cy="4378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C:\Users\Administrator\Downloads\IMG_709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438401"/>
            <a:ext cx="3657600" cy="4419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roup 12"/>
          <p:cNvGrpSpPr/>
          <p:nvPr/>
        </p:nvGrpSpPr>
        <p:grpSpPr>
          <a:xfrm>
            <a:off x="3810000" y="609600"/>
            <a:ext cx="1447800" cy="2514600"/>
            <a:chOff x="0" y="1295400"/>
            <a:chExt cx="1219200" cy="2514600"/>
          </a:xfrm>
        </p:grpSpPr>
        <p:grpSp>
          <p:nvGrpSpPr>
            <p:cNvPr id="14" name="Group 126"/>
            <p:cNvGrpSpPr/>
            <p:nvPr/>
          </p:nvGrpSpPr>
          <p:grpSpPr>
            <a:xfrm>
              <a:off x="0" y="1295400"/>
              <a:ext cx="1219200" cy="2514600"/>
              <a:chOff x="3962400" y="1295400"/>
              <a:chExt cx="1219200" cy="2514600"/>
            </a:xfrm>
            <a:solidFill>
              <a:schemeClr val="bg2">
                <a:lumMod val="75000"/>
              </a:schemeClr>
            </a:solidFill>
          </p:grpSpPr>
          <p:grpSp>
            <p:nvGrpSpPr>
              <p:cNvPr id="18" name="Group 52"/>
              <p:cNvGrpSpPr/>
              <p:nvPr/>
            </p:nvGrpSpPr>
            <p:grpSpPr>
              <a:xfrm>
                <a:off x="3962400" y="1295400"/>
                <a:ext cx="1219200" cy="2514600"/>
                <a:chOff x="3962400" y="1295400"/>
                <a:chExt cx="1219200" cy="2514600"/>
              </a:xfrm>
              <a:grpFill/>
            </p:grpSpPr>
            <p:sp>
              <p:nvSpPr>
                <p:cNvPr id="21" name="Rectangle 20"/>
                <p:cNvSpPr/>
                <p:nvPr/>
              </p:nvSpPr>
              <p:spPr>
                <a:xfrm>
                  <a:off x="3962400" y="1295400"/>
                  <a:ext cx="1219200" cy="251460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22" name="Straight Connector 21"/>
                <p:cNvCxnSpPr/>
                <p:nvPr/>
              </p:nvCxnSpPr>
              <p:spPr>
                <a:xfrm>
                  <a:off x="3962400" y="1828800"/>
                  <a:ext cx="12192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" name="TextBox 18"/>
              <p:cNvSpPr txBox="1"/>
              <p:nvPr/>
            </p:nvSpPr>
            <p:spPr>
              <a:xfrm>
                <a:off x="4283242" y="1981200"/>
                <a:ext cx="533400" cy="76944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 smtClean="0">
                    <a:solidFill>
                      <a:prstClr val="black"/>
                    </a:solidFill>
                    <a:latin typeface="Arial Narrow" pitchFamily="34" charset="0"/>
                  </a:rPr>
                  <a:t>6</a:t>
                </a:r>
                <a:endParaRPr lang="en-US" sz="4400" b="1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3962400" y="2743200"/>
                <a:ext cx="1219200" cy="892552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Thứ hai</a:t>
                </a:r>
              </a:p>
              <a:p>
                <a:endParaRPr lang="en-US" sz="12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sz="2000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11</a:t>
                </a:r>
                <a:r>
                  <a:rPr lang="en-US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 </a:t>
                </a:r>
                <a:endParaRPr lang="en-US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0" y="1447800"/>
              <a:ext cx="1219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err="1" smtClean="0"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11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100" b="1" dirty="0" err="1" smtClean="0">
                  <a:latin typeface="Times New Roman" pitchFamily="18" charset="0"/>
                  <a:cs typeface="Times New Roman" pitchFamily="18" charset="0"/>
                </a:rPr>
                <a:t>mười</a:t>
              </a:r>
              <a:r>
                <a:rPr lang="en-US" sz="11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100" b="1" dirty="0" err="1" smtClean="0">
                  <a:latin typeface="Times New Roman" pitchFamily="18" charset="0"/>
                  <a:cs typeface="Times New Roman" pitchFamily="18" charset="0"/>
                </a:rPr>
                <a:t>một</a:t>
              </a:r>
              <a:endParaRPr lang="en-US" sz="11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1549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ết quả hình ảnh cho hình nền cho powerpoint 2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430" y="0"/>
            <a:ext cx="897457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17272" y="800100"/>
            <a:ext cx="5687845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685800" y="1295400"/>
            <a:ext cx="1828800" cy="3352800"/>
            <a:chOff x="1371600" y="1295400"/>
            <a:chExt cx="1219200" cy="2514600"/>
          </a:xfrm>
        </p:grpSpPr>
        <p:grpSp>
          <p:nvGrpSpPr>
            <p:cNvPr id="16" name="Group 119"/>
            <p:cNvGrpSpPr/>
            <p:nvPr/>
          </p:nvGrpSpPr>
          <p:grpSpPr>
            <a:xfrm>
              <a:off x="1371600" y="1295400"/>
              <a:ext cx="1219200" cy="2514600"/>
              <a:chOff x="3962400" y="1295400"/>
              <a:chExt cx="1219200" cy="2514600"/>
            </a:xfrm>
            <a:solidFill>
              <a:srgbClr val="FF00FF"/>
            </a:solidFill>
          </p:grpSpPr>
          <p:grpSp>
            <p:nvGrpSpPr>
              <p:cNvPr id="19" name="Group 52"/>
              <p:cNvGrpSpPr/>
              <p:nvPr/>
            </p:nvGrpSpPr>
            <p:grpSpPr>
              <a:xfrm>
                <a:off x="3962400" y="1295400"/>
                <a:ext cx="1219200" cy="2514600"/>
                <a:chOff x="3962400" y="1295400"/>
                <a:chExt cx="1219200" cy="2514600"/>
              </a:xfrm>
              <a:grpFill/>
            </p:grpSpPr>
            <p:sp>
              <p:nvSpPr>
                <p:cNvPr id="22" name="Rectangle 21"/>
                <p:cNvSpPr/>
                <p:nvPr/>
              </p:nvSpPr>
              <p:spPr>
                <a:xfrm>
                  <a:off x="3962400" y="1295400"/>
                  <a:ext cx="1219200" cy="251460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3962400" y="1828800"/>
                  <a:ext cx="12192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" name="TextBox 19"/>
              <p:cNvSpPr txBox="1"/>
              <p:nvPr/>
            </p:nvSpPr>
            <p:spPr>
              <a:xfrm>
                <a:off x="4318000" y="1981200"/>
                <a:ext cx="533400" cy="992579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0" b="1" dirty="0" smtClean="0">
                    <a:solidFill>
                      <a:prstClr val="black"/>
                    </a:solidFill>
                    <a:latin typeface="Arial Narrow" pitchFamily="34" charset="0"/>
                  </a:rPr>
                  <a:t>7</a:t>
                </a:r>
                <a:endParaRPr lang="en-US" sz="8000" b="1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3962400" y="2952750"/>
                <a:ext cx="1219200" cy="715580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Thứ ba</a:t>
                </a:r>
              </a:p>
              <a:p>
                <a:pPr algn="ctr"/>
                <a:r>
                  <a:rPr lang="en-US" sz="2800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12 </a:t>
                </a:r>
                <a:endParaRPr lang="en-US" sz="2800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1371600" y="1447800"/>
              <a:ext cx="121920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Times New Roman" pitchFamily="18" charset="0"/>
                  <a:cs typeface="Times New Roman" pitchFamily="18" charset="0"/>
                </a:rPr>
                <a:t>Tháng mười một</a:t>
              </a:r>
              <a:endParaRPr lang="en-US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16811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Kết quả hình ảnh cho hình nền cho powerpoint 2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82" y="0"/>
            <a:ext cx="91232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istrator\Downloads\IMG_631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19400" y="761999"/>
            <a:ext cx="5486400" cy="5105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/>
          <p:cNvGrpSpPr/>
          <p:nvPr/>
        </p:nvGrpSpPr>
        <p:grpSpPr>
          <a:xfrm>
            <a:off x="609599" y="1219200"/>
            <a:ext cx="1795974" cy="4191000"/>
            <a:chOff x="2644714" y="1295400"/>
            <a:chExt cx="1219201" cy="2514600"/>
          </a:xfrm>
        </p:grpSpPr>
        <p:grpSp>
          <p:nvGrpSpPr>
            <p:cNvPr id="7" name="Group 93"/>
            <p:cNvGrpSpPr/>
            <p:nvPr/>
          </p:nvGrpSpPr>
          <p:grpSpPr>
            <a:xfrm>
              <a:off x="2644714" y="1295400"/>
              <a:ext cx="1219201" cy="2514600"/>
              <a:chOff x="3962399" y="1295400"/>
              <a:chExt cx="1219201" cy="2514600"/>
            </a:xfrm>
            <a:solidFill>
              <a:srgbClr val="0066FF"/>
            </a:solidFill>
          </p:grpSpPr>
          <p:grpSp>
            <p:nvGrpSpPr>
              <p:cNvPr id="9" name="Group 52"/>
              <p:cNvGrpSpPr/>
              <p:nvPr/>
            </p:nvGrpSpPr>
            <p:grpSpPr>
              <a:xfrm>
                <a:off x="3962400" y="1295400"/>
                <a:ext cx="1219200" cy="2514600"/>
                <a:chOff x="3962400" y="1295400"/>
                <a:chExt cx="1219200" cy="2514600"/>
              </a:xfrm>
              <a:grpFill/>
            </p:grpSpPr>
            <p:sp>
              <p:nvSpPr>
                <p:cNvPr id="12" name="Rectangle 11"/>
                <p:cNvSpPr/>
                <p:nvPr/>
              </p:nvSpPr>
              <p:spPr>
                <a:xfrm>
                  <a:off x="3962400" y="1295400"/>
                  <a:ext cx="1219200" cy="251460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3" name="Straight Connector 12"/>
                <p:cNvCxnSpPr/>
                <p:nvPr/>
              </p:nvCxnSpPr>
              <p:spPr>
                <a:xfrm>
                  <a:off x="3962400" y="1828800"/>
                  <a:ext cx="12192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" name="TextBox 9"/>
              <p:cNvSpPr txBox="1"/>
              <p:nvPr/>
            </p:nvSpPr>
            <p:spPr>
              <a:xfrm>
                <a:off x="4272770" y="1981200"/>
                <a:ext cx="620742" cy="79406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0" b="1" dirty="0">
                    <a:solidFill>
                      <a:prstClr val="black"/>
                    </a:solidFill>
                    <a:latin typeface="Arial Narrow" pitchFamily="34" charset="0"/>
                  </a:rPr>
                  <a:t>8</a:t>
                </a: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3962399" y="2895600"/>
                <a:ext cx="1219200" cy="572464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2800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tư</a:t>
                </a:r>
                <a:endParaRPr lang="en-US" sz="28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sz="2800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13 </a:t>
                </a:r>
                <a:endParaRPr lang="en-US" sz="2800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2644715" y="1478280"/>
              <a:ext cx="1219200" cy="203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 smtClean="0"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16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b="1" dirty="0" err="1" smtClean="0">
                  <a:latin typeface="Times New Roman" pitchFamily="18" charset="0"/>
                  <a:cs typeface="Times New Roman" pitchFamily="18" charset="0"/>
                </a:rPr>
                <a:t>mười</a:t>
              </a:r>
              <a:r>
                <a:rPr lang="en-US" sz="16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b="1" dirty="0" err="1" smtClean="0">
                  <a:latin typeface="Times New Roman" pitchFamily="18" charset="0"/>
                  <a:cs typeface="Times New Roman" pitchFamily="18" charset="0"/>
                </a:rPr>
                <a:t>một</a:t>
              </a:r>
              <a:endParaRPr lang="en-US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15923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5250" y="0"/>
            <a:ext cx="91265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C:\Users\Administrator\Downloads\IMG_654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667000" y="761998"/>
            <a:ext cx="5715000" cy="52578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/>
          <p:cNvGrpSpPr/>
          <p:nvPr/>
        </p:nvGrpSpPr>
        <p:grpSpPr>
          <a:xfrm>
            <a:off x="381000" y="1524000"/>
            <a:ext cx="1905000" cy="4038600"/>
            <a:chOff x="3911600" y="858328"/>
            <a:chExt cx="1270000" cy="2514600"/>
          </a:xfrm>
        </p:grpSpPr>
        <p:grpSp>
          <p:nvGrpSpPr>
            <p:cNvPr id="6" name="Group 111"/>
            <p:cNvGrpSpPr/>
            <p:nvPr/>
          </p:nvGrpSpPr>
          <p:grpSpPr>
            <a:xfrm>
              <a:off x="3911600" y="858328"/>
              <a:ext cx="1270000" cy="2514600"/>
              <a:chOff x="3911600" y="858328"/>
              <a:chExt cx="1270000" cy="2514600"/>
            </a:xfrm>
          </p:grpSpPr>
          <p:grpSp>
            <p:nvGrpSpPr>
              <p:cNvPr id="8" name="Group 52"/>
              <p:cNvGrpSpPr/>
              <p:nvPr/>
            </p:nvGrpSpPr>
            <p:grpSpPr>
              <a:xfrm>
                <a:off x="3911600" y="858328"/>
                <a:ext cx="1244600" cy="2514600"/>
                <a:chOff x="3911600" y="858328"/>
                <a:chExt cx="1244600" cy="2514600"/>
              </a:xfrm>
              <a:solidFill>
                <a:srgbClr val="0000FF"/>
              </a:solidFill>
            </p:grpSpPr>
            <p:sp>
              <p:nvSpPr>
                <p:cNvPr id="11" name="Rectangle 10"/>
                <p:cNvSpPr/>
                <p:nvPr/>
              </p:nvSpPr>
              <p:spPr>
                <a:xfrm>
                  <a:off x="3911600" y="858328"/>
                  <a:ext cx="1219200" cy="2514600"/>
                </a:xfrm>
                <a:prstGeom prst="rect">
                  <a:avLst/>
                </a:prstGeom>
                <a:solidFill>
                  <a:srgbClr val="9900CC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2" name="Straight Connector 11"/>
                <p:cNvCxnSpPr/>
                <p:nvPr/>
              </p:nvCxnSpPr>
              <p:spPr>
                <a:xfrm>
                  <a:off x="3962400" y="1380226"/>
                  <a:ext cx="1193800" cy="4463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" name="TextBox 8"/>
              <p:cNvSpPr txBox="1"/>
              <p:nvPr/>
            </p:nvSpPr>
            <p:spPr>
              <a:xfrm>
                <a:off x="4267200" y="1475117"/>
                <a:ext cx="533400" cy="824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0" b="1" dirty="0">
                    <a:solidFill>
                      <a:prstClr val="black"/>
                    </a:solidFill>
                    <a:latin typeface="Arial Narrow" pitchFamily="34" charset="0"/>
                  </a:rPr>
                  <a:t>9</a:t>
                </a: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3962400" y="2566358"/>
                <a:ext cx="1219200" cy="5940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Thứ năm</a:t>
                </a:r>
              </a:p>
              <a:p>
                <a:pPr algn="ctr"/>
                <a:r>
                  <a:rPr lang="en-US" sz="2800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14 </a:t>
                </a:r>
                <a:endParaRPr lang="en-US" sz="2800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3911600" y="1048109"/>
              <a:ext cx="1219200" cy="210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 smtClean="0"/>
                <a:t>Tháng</a:t>
              </a:r>
              <a:r>
                <a:rPr lang="en-US" sz="1600" b="1" dirty="0" smtClean="0"/>
                <a:t> </a:t>
              </a:r>
              <a:r>
                <a:rPr lang="en-US" sz="1600" b="1" dirty="0" err="1" smtClean="0"/>
                <a:t>mười</a:t>
              </a:r>
              <a:r>
                <a:rPr lang="en-US" sz="1600" b="1" dirty="0" smtClean="0"/>
                <a:t> </a:t>
              </a:r>
              <a:r>
                <a:rPr lang="en-US" sz="1600" b="1" dirty="0" err="1" smtClean="0"/>
                <a:t>một</a:t>
              </a:r>
              <a:endParaRPr lang="en-US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175866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53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8200" y="457200"/>
            <a:ext cx="8001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 con hãy đoán xem đây là nhạc hiệu của chương trình nào?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húng tôi là chiến sĩ - 20-10-2017 Full HD (online-video-cutter.com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495800" y="3386138"/>
            <a:ext cx="152400" cy="8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187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Kết quả hình ảnh cho hình nền đẹp dơn giả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10287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Administrator\Downloads\IMG_659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791200" y="2438399"/>
            <a:ext cx="4114800" cy="3936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ình ảnh có liên qua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2438400"/>
            <a:ext cx="4114800" cy="4114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"/>
          <p:cNvGrpSpPr/>
          <p:nvPr/>
        </p:nvGrpSpPr>
        <p:grpSpPr>
          <a:xfrm>
            <a:off x="4267200" y="0"/>
            <a:ext cx="1600200" cy="3048000"/>
            <a:chOff x="5257800" y="1295400"/>
            <a:chExt cx="1219200" cy="2514600"/>
          </a:xfrm>
        </p:grpSpPr>
        <p:grpSp>
          <p:nvGrpSpPr>
            <p:cNvPr id="7" name="Group 102"/>
            <p:cNvGrpSpPr/>
            <p:nvPr/>
          </p:nvGrpSpPr>
          <p:grpSpPr>
            <a:xfrm>
              <a:off x="5257800" y="1295400"/>
              <a:ext cx="1219200" cy="2514600"/>
              <a:chOff x="3962400" y="1295400"/>
              <a:chExt cx="1219200" cy="2514600"/>
            </a:xfrm>
          </p:grpSpPr>
          <p:grpSp>
            <p:nvGrpSpPr>
              <p:cNvPr id="9" name="Group 52"/>
              <p:cNvGrpSpPr/>
              <p:nvPr/>
            </p:nvGrpSpPr>
            <p:grpSpPr>
              <a:xfrm>
                <a:off x="3962400" y="1295400"/>
                <a:ext cx="1219200" cy="2514600"/>
                <a:chOff x="3962400" y="1295400"/>
                <a:chExt cx="1219200" cy="2514600"/>
              </a:xfrm>
              <a:solidFill>
                <a:srgbClr val="0000FF"/>
              </a:solidFill>
            </p:grpSpPr>
            <p:sp>
              <p:nvSpPr>
                <p:cNvPr id="12" name="Rectangle 11"/>
                <p:cNvSpPr/>
                <p:nvPr/>
              </p:nvSpPr>
              <p:spPr>
                <a:xfrm>
                  <a:off x="3962400" y="1295400"/>
                  <a:ext cx="1219200" cy="2514600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3" name="Straight Connector 12"/>
                <p:cNvCxnSpPr/>
                <p:nvPr/>
              </p:nvCxnSpPr>
              <p:spPr>
                <a:xfrm>
                  <a:off x="3962400" y="1828800"/>
                  <a:ext cx="12192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" name="TextBox 9"/>
              <p:cNvSpPr txBox="1"/>
              <p:nvPr/>
            </p:nvSpPr>
            <p:spPr>
              <a:xfrm>
                <a:off x="3962400" y="1924050"/>
                <a:ext cx="1080654" cy="9902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200" b="1" dirty="0" smtClean="0">
                    <a:solidFill>
                      <a:prstClr val="black"/>
                    </a:solidFill>
                    <a:latin typeface="Arial Narrow" pitchFamily="34" charset="0"/>
                  </a:rPr>
                  <a:t>10</a:t>
                </a:r>
                <a:endParaRPr lang="en-US" sz="7200" b="1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3962400" y="2867025"/>
                <a:ext cx="1219200" cy="7871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Thứ sáu</a:t>
                </a:r>
              </a:p>
              <a:p>
                <a:pPr algn="ctr"/>
                <a:r>
                  <a:rPr lang="en-US" sz="2800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15 </a:t>
                </a:r>
                <a:endParaRPr lang="en-US" sz="28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5257800" y="1447800"/>
              <a:ext cx="121920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err="1" smtClean="0"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1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400" b="1" dirty="0" err="1" smtClean="0">
                  <a:latin typeface="Times New Roman" pitchFamily="18" charset="0"/>
                  <a:cs typeface="Times New Roman" pitchFamily="18" charset="0"/>
                </a:rPr>
                <a:t>mười</a:t>
              </a:r>
              <a:r>
                <a:rPr lang="en-US" sz="1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400" b="1" dirty="0" err="1" smtClean="0">
                  <a:latin typeface="Times New Roman" pitchFamily="18" charset="0"/>
                  <a:cs typeface="Times New Roman" pitchFamily="18" charset="0"/>
                </a:rPr>
                <a:t>một</a:t>
              </a:r>
              <a:endParaRPr 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73813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71438"/>
            <a:ext cx="9717088" cy="701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 descr="Kết quả hình ảnh cho bé iups mẹ việc nhà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600200"/>
            <a:ext cx="57912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1" descr="https://mail.google.com/mail/u/0/?ui=2&amp;ik=6ccaaf7e68&amp;view=fimg&amp;th=15f86625b2a3c086&amp;attid=0.3&amp;disp=emb&amp;realattid=15f8661472e6f39e41f1&amp;attbid=ANGjdJ9RWbGX9YrPwWZehNVnY5mYu0NtOmcO0Hwe7fYmkzn9E4qih2knLTk5F7ryuC0HFgw-kQGGqkHtCh4gx2bgOvTtQXuoFCKAcQccfrECQOTqPG_ex68p4jN4DiY&amp;sz=s0-l75-ft&amp;ats=1509788345866&amp;rm=15f86625b2a3c086&amp;zw&amp;atsh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38200" y="1600200"/>
            <a:ext cx="1524000" cy="3657600"/>
            <a:chOff x="6553200" y="1295400"/>
            <a:chExt cx="1219200" cy="2514600"/>
          </a:xfrm>
        </p:grpSpPr>
        <p:grpSp>
          <p:nvGrpSpPr>
            <p:cNvPr id="9" name="Group 95"/>
            <p:cNvGrpSpPr/>
            <p:nvPr/>
          </p:nvGrpSpPr>
          <p:grpSpPr>
            <a:xfrm>
              <a:off x="6553200" y="1295400"/>
              <a:ext cx="1219200" cy="2514600"/>
              <a:chOff x="3962400" y="1295400"/>
              <a:chExt cx="1219200" cy="2514600"/>
            </a:xfrm>
            <a:solidFill>
              <a:srgbClr val="FF9966"/>
            </a:solidFill>
          </p:grpSpPr>
          <p:grpSp>
            <p:nvGrpSpPr>
              <p:cNvPr id="12" name="Group 52"/>
              <p:cNvGrpSpPr/>
              <p:nvPr/>
            </p:nvGrpSpPr>
            <p:grpSpPr>
              <a:xfrm>
                <a:off x="3962400" y="1295400"/>
                <a:ext cx="1219200" cy="2514600"/>
                <a:chOff x="3962400" y="1295400"/>
                <a:chExt cx="1219200" cy="2514600"/>
              </a:xfrm>
              <a:grpFill/>
            </p:grpSpPr>
            <p:sp>
              <p:nvSpPr>
                <p:cNvPr id="15" name="Rectangle 14"/>
                <p:cNvSpPr/>
                <p:nvPr/>
              </p:nvSpPr>
              <p:spPr>
                <a:xfrm>
                  <a:off x="3962400" y="1295400"/>
                  <a:ext cx="1219200" cy="251460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6" name="Straight Connector 15"/>
                <p:cNvCxnSpPr/>
                <p:nvPr/>
              </p:nvCxnSpPr>
              <p:spPr>
                <a:xfrm>
                  <a:off x="3962400" y="1828800"/>
                  <a:ext cx="12192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" name="TextBox 12"/>
              <p:cNvSpPr txBox="1"/>
              <p:nvPr/>
            </p:nvSpPr>
            <p:spPr>
              <a:xfrm>
                <a:off x="4145280" y="1924050"/>
                <a:ext cx="975360" cy="900247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7200" b="1" dirty="0" smtClean="0">
                    <a:solidFill>
                      <a:prstClr val="black"/>
                    </a:solidFill>
                    <a:latin typeface="Arial Narrow" pitchFamily="34" charset="0"/>
                  </a:rPr>
                  <a:t>11</a:t>
                </a:r>
                <a:endParaRPr lang="en-US" sz="7200" b="1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3962400" y="2771254"/>
                <a:ext cx="1219200" cy="1038746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Thứ bảy</a:t>
                </a:r>
              </a:p>
              <a:p>
                <a:endParaRPr lang="en-US" sz="28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sz="2800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16 </a:t>
                </a:r>
                <a:endParaRPr lang="en-US" sz="2800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6553200" y="1447800"/>
              <a:ext cx="12192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err="1" smtClean="0"/>
                <a:t>Tháng</a:t>
              </a:r>
              <a:r>
                <a:rPr lang="en-US" sz="1400" b="1" dirty="0" smtClean="0"/>
                <a:t> </a:t>
              </a:r>
              <a:r>
                <a:rPr lang="en-US" sz="1400" b="1" dirty="0" err="1" smtClean="0"/>
                <a:t>mười</a:t>
              </a:r>
              <a:r>
                <a:rPr lang="en-US" sz="1400" b="1" dirty="0" smtClean="0"/>
                <a:t> </a:t>
              </a:r>
              <a:r>
                <a:rPr lang="en-US" sz="1400" b="1" dirty="0" err="1" smtClean="0"/>
                <a:t>một</a:t>
              </a:r>
              <a:endParaRPr lang="en-US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68560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328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Hình ảnh có liên qua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95400"/>
            <a:ext cx="5791200" cy="51054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utoShape 5" descr="Kết quả hình ảnh cho chương trình dường len đỉnh olympia"/>
          <p:cNvSpPr>
            <a:spLocks noChangeAspect="1" noChangeArrowheads="1"/>
          </p:cNvSpPr>
          <p:nvPr/>
        </p:nvSpPr>
        <p:spPr bwMode="auto">
          <a:xfrm>
            <a:off x="155575" y="-1271588"/>
            <a:ext cx="3800475" cy="265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81000" y="1752600"/>
            <a:ext cx="2015067" cy="4343400"/>
            <a:chOff x="7772400" y="1295400"/>
            <a:chExt cx="1295400" cy="2514600"/>
          </a:xfrm>
        </p:grpSpPr>
        <p:grpSp>
          <p:nvGrpSpPr>
            <p:cNvPr id="10" name="Group 133"/>
            <p:cNvGrpSpPr/>
            <p:nvPr/>
          </p:nvGrpSpPr>
          <p:grpSpPr>
            <a:xfrm>
              <a:off x="7772400" y="1295400"/>
              <a:ext cx="1295400" cy="2514600"/>
              <a:chOff x="7772400" y="1295400"/>
              <a:chExt cx="1295400" cy="2514600"/>
            </a:xfrm>
          </p:grpSpPr>
          <p:grpSp>
            <p:nvGrpSpPr>
              <p:cNvPr id="12" name="Group 63"/>
              <p:cNvGrpSpPr/>
              <p:nvPr/>
            </p:nvGrpSpPr>
            <p:grpSpPr>
              <a:xfrm>
                <a:off x="7848600" y="1295400"/>
                <a:ext cx="1143000" cy="2514600"/>
                <a:chOff x="7848600" y="1295400"/>
                <a:chExt cx="1143000" cy="2514600"/>
              </a:xfrm>
              <a:solidFill>
                <a:srgbClr val="FF0000"/>
              </a:solidFill>
            </p:grpSpPr>
            <p:sp>
              <p:nvSpPr>
                <p:cNvPr id="15" name="Rectangle 14"/>
                <p:cNvSpPr/>
                <p:nvPr/>
              </p:nvSpPr>
              <p:spPr>
                <a:xfrm>
                  <a:off x="7848600" y="1295400"/>
                  <a:ext cx="1143000" cy="251460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6" name="Straight Connector 15"/>
                <p:cNvCxnSpPr/>
                <p:nvPr/>
              </p:nvCxnSpPr>
              <p:spPr>
                <a:xfrm>
                  <a:off x="7848600" y="1828800"/>
                  <a:ext cx="11430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" name="TextBox 12"/>
              <p:cNvSpPr txBox="1"/>
              <p:nvPr/>
            </p:nvSpPr>
            <p:spPr>
              <a:xfrm>
                <a:off x="8017329" y="2001253"/>
                <a:ext cx="870857" cy="6414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 smtClean="0">
                    <a:solidFill>
                      <a:prstClr val="black"/>
                    </a:solidFill>
                    <a:latin typeface="Arial Narrow" pitchFamily="34" charset="0"/>
                  </a:rPr>
                  <a:t>12</a:t>
                </a:r>
                <a:endParaRPr lang="en-US" sz="6600" b="1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7772400" y="2751221"/>
                <a:ext cx="1295400" cy="8018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Chủ nhật</a:t>
                </a:r>
              </a:p>
              <a:p>
                <a:endParaRPr lang="en-US" sz="28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sz="2800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17</a:t>
                </a:r>
                <a:endParaRPr lang="en-US" sz="2800" b="1" dirty="0">
                  <a:solidFill>
                    <a:prstClr val="black"/>
                  </a:solidFill>
                  <a:latin typeface="Arial Narrow" pitchFamily="34" charset="0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7772400" y="1447800"/>
              <a:ext cx="1219200" cy="196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 smtClean="0"/>
                <a:t>Tháng</a:t>
              </a:r>
              <a:r>
                <a:rPr lang="en-US" sz="1600" b="1" dirty="0" smtClean="0"/>
                <a:t> </a:t>
              </a:r>
              <a:r>
                <a:rPr lang="en-US" sz="1600" b="1" dirty="0" err="1" smtClean="0"/>
                <a:t>mười</a:t>
              </a:r>
              <a:r>
                <a:rPr lang="en-US" sz="1600" b="1" dirty="0" smtClean="0"/>
                <a:t> </a:t>
              </a:r>
              <a:r>
                <a:rPr lang="en-US" sz="1600" b="1" dirty="0" err="1" smtClean="0"/>
                <a:t>một</a:t>
              </a:r>
              <a:endParaRPr lang="en-US" sz="1600" b="1" dirty="0"/>
            </a:p>
          </p:txBody>
        </p:sp>
      </p:grpSp>
      <p:pic>
        <p:nvPicPr>
          <p:cNvPr id="17" name="Picture 16" descr="Kết quả hình ảnh cho bố mẹ cho con về quê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95400"/>
            <a:ext cx="5791200" cy="510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Hình ảnh có liên quan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95400"/>
            <a:ext cx="5791200" cy="510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7" descr="Kết quả hình ảnh cho đường lên đỉnh olympia 201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95400"/>
            <a:ext cx="57912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6697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502" y="994554"/>
            <a:ext cx="1279525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4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25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04" y="4191000"/>
            <a:ext cx="1245019" cy="266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7" name="Picture 1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8023" y="4191000"/>
            <a:ext cx="1276081" cy="266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8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0767" y="4191000"/>
            <a:ext cx="128587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30" name="Picture 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08876" y="4191000"/>
            <a:ext cx="1279525" cy="266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31" name="Picture 1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3227" y="4191000"/>
            <a:ext cx="1285875" cy="2666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32" name="Picture 2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19102" y="4191000"/>
            <a:ext cx="1279525" cy="2666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 descr="Kết quả hình ảnh cho đường lên đỉnh olympia 201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191000"/>
            <a:ext cx="13716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0" y="838200"/>
            <a:ext cx="1219200" cy="2895600"/>
            <a:chOff x="0" y="1295400"/>
            <a:chExt cx="1219200" cy="2514600"/>
          </a:xfrm>
        </p:grpSpPr>
        <p:grpSp>
          <p:nvGrpSpPr>
            <p:cNvPr id="20" name="Group 126"/>
            <p:cNvGrpSpPr/>
            <p:nvPr/>
          </p:nvGrpSpPr>
          <p:grpSpPr>
            <a:xfrm>
              <a:off x="0" y="1295400"/>
              <a:ext cx="1219200" cy="2514600"/>
              <a:chOff x="3962400" y="1295400"/>
              <a:chExt cx="1219200" cy="2514600"/>
            </a:xfrm>
            <a:solidFill>
              <a:schemeClr val="bg2">
                <a:lumMod val="75000"/>
              </a:schemeClr>
            </a:solidFill>
          </p:grpSpPr>
          <p:grpSp>
            <p:nvGrpSpPr>
              <p:cNvPr id="22" name="Group 52"/>
              <p:cNvGrpSpPr/>
              <p:nvPr/>
            </p:nvGrpSpPr>
            <p:grpSpPr>
              <a:xfrm>
                <a:off x="3962400" y="1295400"/>
                <a:ext cx="1219200" cy="2514600"/>
                <a:chOff x="3962400" y="1295400"/>
                <a:chExt cx="1219200" cy="2514600"/>
              </a:xfrm>
              <a:grpFill/>
            </p:grpSpPr>
            <p:sp>
              <p:nvSpPr>
                <p:cNvPr id="25" name="Rectangle 24"/>
                <p:cNvSpPr/>
                <p:nvPr/>
              </p:nvSpPr>
              <p:spPr>
                <a:xfrm>
                  <a:off x="3962400" y="1295400"/>
                  <a:ext cx="1219200" cy="251460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26" name="Straight Connector 25"/>
                <p:cNvCxnSpPr/>
                <p:nvPr/>
              </p:nvCxnSpPr>
              <p:spPr>
                <a:xfrm>
                  <a:off x="3962400" y="1828800"/>
                  <a:ext cx="12192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3" name="TextBox 22"/>
              <p:cNvSpPr txBox="1"/>
              <p:nvPr/>
            </p:nvSpPr>
            <p:spPr>
              <a:xfrm>
                <a:off x="4267200" y="2133600"/>
                <a:ext cx="533400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>
                    <a:solidFill>
                      <a:prstClr val="black"/>
                    </a:solidFill>
                    <a:latin typeface="Arial Narrow" pitchFamily="34" charset="0"/>
                  </a:rPr>
                  <a:t>6</a:t>
                </a:r>
                <a:endParaRPr lang="en-US" sz="3200" b="1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3962400" y="2743200"/>
                <a:ext cx="1219200" cy="861774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Thứ hai</a:t>
                </a:r>
              </a:p>
              <a:p>
                <a:endParaRPr lang="en-US" sz="12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11 </a:t>
                </a:r>
                <a:endParaRPr lang="en-US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0" y="1447800"/>
              <a:ext cx="1219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err="1" smtClean="0"/>
                <a:t>Tháng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mười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một</a:t>
              </a:r>
              <a:endParaRPr lang="en-US" sz="1100" b="1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295400" y="838200"/>
            <a:ext cx="1219200" cy="2895600"/>
            <a:chOff x="1371600" y="1295400"/>
            <a:chExt cx="1219200" cy="2895600"/>
          </a:xfrm>
        </p:grpSpPr>
        <p:grpSp>
          <p:nvGrpSpPr>
            <p:cNvPr id="28" name="Group 119"/>
            <p:cNvGrpSpPr/>
            <p:nvPr/>
          </p:nvGrpSpPr>
          <p:grpSpPr>
            <a:xfrm>
              <a:off x="1371600" y="1295400"/>
              <a:ext cx="1219200" cy="2895600"/>
              <a:chOff x="3962400" y="1295400"/>
              <a:chExt cx="1219200" cy="2895600"/>
            </a:xfrm>
            <a:solidFill>
              <a:srgbClr val="FF00FF"/>
            </a:solidFill>
          </p:grpSpPr>
          <p:grpSp>
            <p:nvGrpSpPr>
              <p:cNvPr id="30" name="Group 52"/>
              <p:cNvGrpSpPr/>
              <p:nvPr/>
            </p:nvGrpSpPr>
            <p:grpSpPr>
              <a:xfrm>
                <a:off x="3962400" y="1295400"/>
                <a:ext cx="1219200" cy="2895600"/>
                <a:chOff x="3962400" y="1295400"/>
                <a:chExt cx="1219200" cy="2895600"/>
              </a:xfrm>
              <a:grpFill/>
            </p:grpSpPr>
            <p:sp>
              <p:nvSpPr>
                <p:cNvPr id="33" name="Rectangle 32"/>
                <p:cNvSpPr/>
                <p:nvPr/>
              </p:nvSpPr>
              <p:spPr>
                <a:xfrm>
                  <a:off x="3962400" y="1295400"/>
                  <a:ext cx="1219200" cy="289560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34" name="Straight Connector 33"/>
                <p:cNvCxnSpPr/>
                <p:nvPr/>
              </p:nvCxnSpPr>
              <p:spPr>
                <a:xfrm>
                  <a:off x="3962400" y="1828800"/>
                  <a:ext cx="12192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TextBox 30"/>
              <p:cNvSpPr txBox="1"/>
              <p:nvPr/>
            </p:nvSpPr>
            <p:spPr>
              <a:xfrm>
                <a:off x="4267200" y="2133600"/>
                <a:ext cx="533400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>
                    <a:solidFill>
                      <a:prstClr val="black"/>
                    </a:solidFill>
                    <a:latin typeface="Arial Narrow" pitchFamily="34" charset="0"/>
                  </a:rPr>
                  <a:t>7</a:t>
                </a:r>
                <a:endParaRPr lang="en-US" sz="3200" b="1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3962400" y="2743200"/>
                <a:ext cx="1219200" cy="861774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Thứ ba</a:t>
                </a:r>
              </a:p>
              <a:p>
                <a:endParaRPr lang="en-US" sz="12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12 </a:t>
                </a:r>
                <a:endParaRPr lang="en-US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1371600" y="1447800"/>
              <a:ext cx="1219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err="1" smtClean="0"/>
                <a:t>Tháng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mười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một</a:t>
              </a:r>
              <a:endParaRPr lang="en-US" sz="1100" b="1" dirty="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590800" y="838200"/>
            <a:ext cx="1241485" cy="2895600"/>
            <a:chOff x="2644715" y="1295400"/>
            <a:chExt cx="1241485" cy="2514600"/>
          </a:xfrm>
        </p:grpSpPr>
        <p:grpSp>
          <p:nvGrpSpPr>
            <p:cNvPr id="36" name="Group 93"/>
            <p:cNvGrpSpPr/>
            <p:nvPr/>
          </p:nvGrpSpPr>
          <p:grpSpPr>
            <a:xfrm>
              <a:off x="2644715" y="1295400"/>
              <a:ext cx="1219200" cy="2514600"/>
              <a:chOff x="3962400" y="1295400"/>
              <a:chExt cx="1219200" cy="2514600"/>
            </a:xfrm>
            <a:solidFill>
              <a:srgbClr val="0066FF"/>
            </a:solidFill>
          </p:grpSpPr>
          <p:grpSp>
            <p:nvGrpSpPr>
              <p:cNvPr id="38" name="Group 52"/>
              <p:cNvGrpSpPr/>
              <p:nvPr/>
            </p:nvGrpSpPr>
            <p:grpSpPr>
              <a:xfrm>
                <a:off x="3962400" y="1295400"/>
                <a:ext cx="1219200" cy="2514600"/>
                <a:chOff x="3962400" y="1295400"/>
                <a:chExt cx="1219200" cy="2514600"/>
              </a:xfrm>
              <a:grpFill/>
            </p:grpSpPr>
            <p:sp>
              <p:nvSpPr>
                <p:cNvPr id="41" name="Rectangle 40"/>
                <p:cNvSpPr/>
                <p:nvPr/>
              </p:nvSpPr>
              <p:spPr>
                <a:xfrm>
                  <a:off x="3962400" y="1295400"/>
                  <a:ext cx="1219200" cy="251460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42" name="Straight Connector 41"/>
                <p:cNvCxnSpPr/>
                <p:nvPr/>
              </p:nvCxnSpPr>
              <p:spPr>
                <a:xfrm>
                  <a:off x="3962400" y="1828800"/>
                  <a:ext cx="12192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9" name="TextBox 38"/>
              <p:cNvSpPr txBox="1"/>
              <p:nvPr/>
            </p:nvSpPr>
            <p:spPr>
              <a:xfrm>
                <a:off x="4267200" y="2133600"/>
                <a:ext cx="533400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prstClr val="black"/>
                    </a:solidFill>
                    <a:latin typeface="Arial Narrow" pitchFamily="34" charset="0"/>
                  </a:rPr>
                  <a:t>8</a:t>
                </a: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3962400" y="2743200"/>
                <a:ext cx="1219200" cy="861774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r>
                  <a:rPr lang="en-US" b="1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tư</a:t>
                </a:r>
                <a:endParaRPr lang="en-US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12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13 </a:t>
                </a:r>
                <a:endParaRPr lang="en-US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2667000" y="1447800"/>
              <a:ext cx="1219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err="1" smtClean="0"/>
                <a:t>Tháng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mười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một</a:t>
              </a:r>
              <a:endParaRPr lang="en-US" sz="1100" b="1" dirty="0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3810000" y="838200"/>
            <a:ext cx="1371600" cy="2895600"/>
            <a:chOff x="3886200" y="1295400"/>
            <a:chExt cx="1371600" cy="2514600"/>
          </a:xfrm>
        </p:grpSpPr>
        <p:grpSp>
          <p:nvGrpSpPr>
            <p:cNvPr id="44" name="Group 111"/>
            <p:cNvGrpSpPr/>
            <p:nvPr/>
          </p:nvGrpSpPr>
          <p:grpSpPr>
            <a:xfrm>
              <a:off x="3886200" y="1295400"/>
              <a:ext cx="1295400" cy="2514600"/>
              <a:chOff x="3886200" y="1295400"/>
              <a:chExt cx="1295400" cy="2514600"/>
            </a:xfrm>
          </p:grpSpPr>
          <p:grpSp>
            <p:nvGrpSpPr>
              <p:cNvPr id="46" name="Group 52"/>
              <p:cNvGrpSpPr/>
              <p:nvPr/>
            </p:nvGrpSpPr>
            <p:grpSpPr>
              <a:xfrm>
                <a:off x="3886200" y="1295400"/>
                <a:ext cx="1295400" cy="2514600"/>
                <a:chOff x="3886200" y="1295400"/>
                <a:chExt cx="1295400" cy="2514600"/>
              </a:xfrm>
              <a:solidFill>
                <a:srgbClr val="0000FF"/>
              </a:solidFill>
            </p:grpSpPr>
            <p:sp>
              <p:nvSpPr>
                <p:cNvPr id="49" name="Rectangle 48"/>
                <p:cNvSpPr/>
                <p:nvPr/>
              </p:nvSpPr>
              <p:spPr>
                <a:xfrm>
                  <a:off x="3962400" y="1295400"/>
                  <a:ext cx="1219200" cy="2514600"/>
                </a:xfrm>
                <a:prstGeom prst="rect">
                  <a:avLst/>
                </a:prstGeom>
                <a:solidFill>
                  <a:srgbClr val="9900CC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50" name="Straight Connector 49"/>
                <p:cNvCxnSpPr/>
                <p:nvPr/>
              </p:nvCxnSpPr>
              <p:spPr>
                <a:xfrm>
                  <a:off x="3886200" y="1905000"/>
                  <a:ext cx="12954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7" name="TextBox 46"/>
              <p:cNvSpPr txBox="1"/>
              <p:nvPr/>
            </p:nvSpPr>
            <p:spPr>
              <a:xfrm>
                <a:off x="4267200" y="2133600"/>
                <a:ext cx="533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prstClr val="black"/>
                    </a:solidFill>
                    <a:latin typeface="Arial Narrow" pitchFamily="34" charset="0"/>
                  </a:rPr>
                  <a:t>9</a:t>
                </a: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3962400" y="2743200"/>
                <a:ext cx="1219200" cy="8617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endParaRPr lang="en-US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12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14 </a:t>
                </a:r>
                <a:endParaRPr lang="en-US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4038600" y="1447800"/>
              <a:ext cx="1219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err="1" smtClean="0"/>
                <a:t>Tháng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mười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một</a:t>
              </a:r>
              <a:endParaRPr lang="en-US" sz="1100" b="1" dirty="0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5181600" y="838200"/>
            <a:ext cx="1219200" cy="2895600"/>
            <a:chOff x="5257800" y="1295400"/>
            <a:chExt cx="1219200" cy="2514600"/>
          </a:xfrm>
        </p:grpSpPr>
        <p:grpSp>
          <p:nvGrpSpPr>
            <p:cNvPr id="52" name="Group 102"/>
            <p:cNvGrpSpPr/>
            <p:nvPr/>
          </p:nvGrpSpPr>
          <p:grpSpPr>
            <a:xfrm>
              <a:off x="5257800" y="1295400"/>
              <a:ext cx="1219200" cy="2514600"/>
              <a:chOff x="3962400" y="1295400"/>
              <a:chExt cx="1219200" cy="2514600"/>
            </a:xfrm>
          </p:grpSpPr>
          <p:grpSp>
            <p:nvGrpSpPr>
              <p:cNvPr id="54" name="Group 52"/>
              <p:cNvGrpSpPr/>
              <p:nvPr/>
            </p:nvGrpSpPr>
            <p:grpSpPr>
              <a:xfrm>
                <a:off x="3962400" y="1295400"/>
                <a:ext cx="1219200" cy="2514600"/>
                <a:chOff x="3962400" y="1295400"/>
                <a:chExt cx="1219200" cy="2514600"/>
              </a:xfrm>
              <a:solidFill>
                <a:srgbClr val="0000FF"/>
              </a:solidFill>
            </p:grpSpPr>
            <p:sp>
              <p:nvSpPr>
                <p:cNvPr id="57" name="Rectangle 56"/>
                <p:cNvSpPr/>
                <p:nvPr/>
              </p:nvSpPr>
              <p:spPr>
                <a:xfrm>
                  <a:off x="3962400" y="1295400"/>
                  <a:ext cx="1219200" cy="2514600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58" name="Straight Connector 57"/>
                <p:cNvCxnSpPr/>
                <p:nvPr/>
              </p:nvCxnSpPr>
              <p:spPr>
                <a:xfrm>
                  <a:off x="3962400" y="1828800"/>
                  <a:ext cx="12192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5" name="TextBox 54"/>
              <p:cNvSpPr txBox="1"/>
              <p:nvPr/>
            </p:nvSpPr>
            <p:spPr>
              <a:xfrm>
                <a:off x="4267200" y="2133600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solidFill>
                      <a:prstClr val="black"/>
                    </a:solidFill>
                    <a:latin typeface="Arial Narrow" pitchFamily="34" charset="0"/>
                  </a:rPr>
                  <a:t>10</a:t>
                </a:r>
                <a:endParaRPr lang="en-US" sz="3200" b="1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3962400" y="2743200"/>
                <a:ext cx="1219200" cy="8617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Thứ sáu</a:t>
                </a:r>
              </a:p>
              <a:p>
                <a:endParaRPr lang="en-US" sz="12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15 </a:t>
                </a:r>
                <a:endParaRPr lang="en-US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53" name="TextBox 52"/>
            <p:cNvSpPr txBox="1"/>
            <p:nvPr/>
          </p:nvSpPr>
          <p:spPr>
            <a:xfrm>
              <a:off x="5257800" y="1447800"/>
              <a:ext cx="1219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err="1" smtClean="0"/>
                <a:t>Tháng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mười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một</a:t>
              </a:r>
              <a:endParaRPr lang="en-US" sz="1100" b="1" dirty="0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6477000" y="838200"/>
            <a:ext cx="1219200" cy="2895600"/>
            <a:chOff x="6553200" y="1295400"/>
            <a:chExt cx="1219200" cy="2514600"/>
          </a:xfrm>
        </p:grpSpPr>
        <p:grpSp>
          <p:nvGrpSpPr>
            <p:cNvPr id="60" name="Group 95"/>
            <p:cNvGrpSpPr/>
            <p:nvPr/>
          </p:nvGrpSpPr>
          <p:grpSpPr>
            <a:xfrm>
              <a:off x="6553200" y="1295400"/>
              <a:ext cx="1219200" cy="2514600"/>
              <a:chOff x="3962400" y="1295400"/>
              <a:chExt cx="1219200" cy="2514600"/>
            </a:xfrm>
            <a:solidFill>
              <a:srgbClr val="FF9966"/>
            </a:solidFill>
          </p:grpSpPr>
          <p:grpSp>
            <p:nvGrpSpPr>
              <p:cNvPr id="62" name="Group 52"/>
              <p:cNvGrpSpPr/>
              <p:nvPr/>
            </p:nvGrpSpPr>
            <p:grpSpPr>
              <a:xfrm>
                <a:off x="3962400" y="1295400"/>
                <a:ext cx="1219200" cy="2514600"/>
                <a:chOff x="3962400" y="1295400"/>
                <a:chExt cx="1219200" cy="2514600"/>
              </a:xfrm>
              <a:grpFill/>
            </p:grpSpPr>
            <p:sp>
              <p:nvSpPr>
                <p:cNvPr id="65" name="Rectangle 64"/>
                <p:cNvSpPr/>
                <p:nvPr/>
              </p:nvSpPr>
              <p:spPr>
                <a:xfrm>
                  <a:off x="3962400" y="1295400"/>
                  <a:ext cx="1219200" cy="251460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3962400" y="1828800"/>
                  <a:ext cx="12192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3" name="TextBox 62"/>
              <p:cNvSpPr txBox="1"/>
              <p:nvPr/>
            </p:nvSpPr>
            <p:spPr>
              <a:xfrm>
                <a:off x="4267200" y="2133600"/>
                <a:ext cx="685800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solidFill>
                      <a:prstClr val="black"/>
                    </a:solidFill>
                    <a:latin typeface="Arial Narrow" pitchFamily="34" charset="0"/>
                  </a:rPr>
                  <a:t>11</a:t>
                </a:r>
                <a:endParaRPr lang="en-US" sz="3200" b="1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3962400" y="2743200"/>
                <a:ext cx="1219200" cy="861774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Thứ bảy</a:t>
                </a:r>
              </a:p>
              <a:p>
                <a:endParaRPr lang="en-US" sz="12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16 </a:t>
                </a:r>
                <a:endParaRPr lang="en-US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61" name="TextBox 60"/>
            <p:cNvSpPr txBox="1"/>
            <p:nvPr/>
          </p:nvSpPr>
          <p:spPr>
            <a:xfrm>
              <a:off x="6553200" y="1447800"/>
              <a:ext cx="1219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err="1" smtClean="0"/>
                <a:t>Tháng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mười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một</a:t>
              </a:r>
              <a:endParaRPr lang="en-US" sz="1100" b="1" dirty="0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7772400" y="838200"/>
            <a:ext cx="1524000" cy="2895600"/>
            <a:chOff x="7772400" y="1295400"/>
            <a:chExt cx="1371600" cy="2514600"/>
          </a:xfrm>
        </p:grpSpPr>
        <p:grpSp>
          <p:nvGrpSpPr>
            <p:cNvPr id="68" name="Group 133"/>
            <p:cNvGrpSpPr/>
            <p:nvPr/>
          </p:nvGrpSpPr>
          <p:grpSpPr>
            <a:xfrm>
              <a:off x="7848600" y="1295400"/>
              <a:ext cx="1295400" cy="2514600"/>
              <a:chOff x="7848600" y="1295400"/>
              <a:chExt cx="1295400" cy="2514600"/>
            </a:xfrm>
          </p:grpSpPr>
          <p:grpSp>
            <p:nvGrpSpPr>
              <p:cNvPr id="70" name="Group 63"/>
              <p:cNvGrpSpPr/>
              <p:nvPr/>
            </p:nvGrpSpPr>
            <p:grpSpPr>
              <a:xfrm>
                <a:off x="7848600" y="1295400"/>
                <a:ext cx="1143000" cy="2514600"/>
                <a:chOff x="7848600" y="1295400"/>
                <a:chExt cx="1143000" cy="2514600"/>
              </a:xfrm>
              <a:solidFill>
                <a:srgbClr val="FF0000"/>
              </a:solidFill>
            </p:grpSpPr>
            <p:sp>
              <p:nvSpPr>
                <p:cNvPr id="73" name="Rectangle 72"/>
                <p:cNvSpPr/>
                <p:nvPr/>
              </p:nvSpPr>
              <p:spPr>
                <a:xfrm>
                  <a:off x="7848600" y="1295400"/>
                  <a:ext cx="1143000" cy="251460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74" name="Straight Connector 73"/>
                <p:cNvCxnSpPr/>
                <p:nvPr/>
              </p:nvCxnSpPr>
              <p:spPr>
                <a:xfrm>
                  <a:off x="7848600" y="1828800"/>
                  <a:ext cx="11430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1" name="TextBox 70"/>
              <p:cNvSpPr txBox="1"/>
              <p:nvPr/>
            </p:nvSpPr>
            <p:spPr>
              <a:xfrm>
                <a:off x="8077200" y="2133600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solidFill>
                      <a:prstClr val="black"/>
                    </a:solidFill>
                    <a:latin typeface="Arial Narrow" pitchFamily="34" charset="0"/>
                  </a:rPr>
                  <a:t>12</a:t>
                </a:r>
                <a:endParaRPr lang="en-US" sz="3200" b="1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7848600" y="2743200"/>
                <a:ext cx="1295400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Chủ nhật</a:t>
                </a:r>
              </a:p>
              <a:p>
                <a:endParaRPr lang="en-US" sz="11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sz="2000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17</a:t>
                </a:r>
                <a:endParaRPr lang="en-US" sz="2000" b="1" dirty="0">
                  <a:solidFill>
                    <a:prstClr val="black"/>
                  </a:solidFill>
                  <a:latin typeface="Arial Narrow" pitchFamily="34" charset="0"/>
                  <a:cs typeface="Times New Roman" pitchFamily="18" charset="0"/>
                </a:endParaRPr>
              </a:p>
            </p:txBody>
          </p:sp>
        </p:grpSp>
        <p:sp>
          <p:nvSpPr>
            <p:cNvPr id="69" name="TextBox 68"/>
            <p:cNvSpPr txBox="1"/>
            <p:nvPr/>
          </p:nvSpPr>
          <p:spPr>
            <a:xfrm>
              <a:off x="7772400" y="1447800"/>
              <a:ext cx="1219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err="1" smtClean="0"/>
                <a:t>Tháng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mười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một</a:t>
              </a:r>
              <a:endParaRPr lang="en-US" sz="1100" b="1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287099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3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3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hình nền đẹ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945468" y="1034534"/>
            <a:ext cx="421733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Mở</a:t>
            </a:r>
            <a:r>
              <a:rPr lang="en-US" sz="66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6600" b="1" cap="none" spc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rộng</a:t>
            </a:r>
            <a:endParaRPr lang="en-US" sz="66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1028" name="Picture 4" descr="Kết quả hình ảnh cho lịch blo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57599"/>
            <a:ext cx="1905000" cy="262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ết quả hình ảnh cho lịch treo tường trẻ e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674805"/>
            <a:ext cx="1749425" cy="262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98531" y="3709218"/>
            <a:ext cx="2057399" cy="2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2491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hình nền powerpoint làm giáo án điện t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782" y="-152400"/>
            <a:ext cx="91647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a Tuan Deu Ngoan - Xuan Mai [64kbps_MP3]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257800" y="4724400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48327" y="1371600"/>
            <a:ext cx="772788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Cô và trẻ cùng hát bài hát:</a:t>
            </a:r>
          </a:p>
          <a:p>
            <a:pPr algn="ctr"/>
            <a:r>
              <a:rPr lang="en-U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Cả tuần đều ngoan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38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5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:\anh moi\anh\lo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2057400"/>
          </a:xfrm>
          <a:prstGeom prst="rect">
            <a:avLst/>
          </a:prstGeom>
          <a:noFill/>
        </p:spPr>
      </p:pic>
      <p:pic>
        <p:nvPicPr>
          <p:cNvPr id="23555" name="Picture 3" descr="D:\anh moi\anh\hlo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438400"/>
            <a:ext cx="9144000" cy="4419600"/>
          </a:xfrm>
          <a:prstGeom prst="rect">
            <a:avLst/>
          </a:prstGeom>
          <a:noFill/>
        </p:spPr>
      </p:pic>
      <p:sp>
        <p:nvSpPr>
          <p:cNvPr id="6" name="Rounded Rectangle 5"/>
          <p:cNvSpPr/>
          <p:nvPr/>
        </p:nvSpPr>
        <p:spPr>
          <a:xfrm>
            <a:off x="3124200" y="27432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419600" y="27432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2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62600" y="27432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3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705600" y="27432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sz="3200" b="1" dirty="0" smtClean="0">
                <a:solidFill>
                  <a:srgbClr val="0000FF"/>
                </a:solidFill>
              </a:rPr>
              <a:t>4</a:t>
            </a: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924800" y="27432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</a:t>
            </a:r>
            <a:r>
              <a:rPr lang="en-US" sz="3200" b="1" dirty="0" smtClean="0">
                <a:solidFill>
                  <a:srgbClr val="FF0000"/>
                </a:solidFill>
              </a:rPr>
              <a:t>5</a:t>
            </a:r>
            <a:endParaRPr lang="en-US" sz="3200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457200" y="35814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6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57200" y="42672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13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57200" y="50292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20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57200" y="57912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27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124200" y="35814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8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828800" y="35814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 smtClean="0">
              <a:solidFill>
                <a:schemeClr val="tx1"/>
              </a:solidFill>
            </a:endParaRPr>
          </a:p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7</a:t>
            </a:r>
          </a:p>
          <a:p>
            <a:pPr algn="ctr"/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4343400" y="35814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9</a:t>
            </a:r>
            <a:r>
              <a:rPr lang="en-US" sz="3200" b="1" dirty="0" smtClean="0">
                <a:solidFill>
                  <a:schemeClr val="tx1"/>
                </a:solidFill>
              </a:rPr>
              <a:t>9</a:t>
            </a:r>
            <a:endParaRPr lang="en-US" sz="3200" b="1" dirty="0"/>
          </a:p>
        </p:txBody>
      </p:sp>
      <p:sp>
        <p:nvSpPr>
          <p:cNvPr id="19" name="Rounded Rectangle 18"/>
          <p:cNvSpPr/>
          <p:nvPr/>
        </p:nvSpPr>
        <p:spPr>
          <a:xfrm>
            <a:off x="1828800" y="43434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14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124200" y="43434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15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705600" y="35814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11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828800" y="50292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21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828800" y="57150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28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124200" y="50292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22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343400" y="51054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23</a:t>
            </a:r>
          </a:p>
          <a:p>
            <a:pPr algn="ctr"/>
            <a:endParaRPr lang="en-US" dirty="0"/>
          </a:p>
        </p:txBody>
      </p:sp>
      <p:sp>
        <p:nvSpPr>
          <p:cNvPr id="29" name="Rounded Rectangle 28"/>
          <p:cNvSpPr/>
          <p:nvPr/>
        </p:nvSpPr>
        <p:spPr>
          <a:xfrm>
            <a:off x="6705600" y="42672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CC"/>
                </a:solidFill>
              </a:rPr>
              <a:t>18</a:t>
            </a:r>
            <a:endParaRPr lang="en-US" sz="2800" b="1" dirty="0">
              <a:solidFill>
                <a:srgbClr val="0000CC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7924800" y="35814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5562600" y="51054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24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7924800" y="42672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19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3124200" y="57912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29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6781800" y="50292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CC"/>
                </a:solidFill>
              </a:rPr>
              <a:t>25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4343400" y="57912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3</a:t>
            </a:r>
            <a:r>
              <a:rPr lang="en-US" sz="2800" b="1" dirty="0" smtClean="0">
                <a:solidFill>
                  <a:schemeClr val="tx1"/>
                </a:solidFill>
              </a:rPr>
              <a:t>30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28600" y="2057400"/>
            <a:ext cx="99060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Thứ hai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752600" y="2057400"/>
            <a:ext cx="914400" cy="369332"/>
          </a:xfrm>
          <a:prstGeom prst="rect">
            <a:avLst/>
          </a:prstGeom>
          <a:solidFill>
            <a:srgbClr val="FF33CC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Thứ ba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" name="Picture 2" descr="D:\anh moi\anh\lo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8915400" cy="1981200"/>
          </a:xfrm>
          <a:prstGeom prst="rect">
            <a:avLst/>
          </a:prstGeom>
          <a:noFill/>
        </p:spPr>
      </p:pic>
      <p:sp>
        <p:nvSpPr>
          <p:cNvPr id="46" name="TextBox 45"/>
          <p:cNvSpPr txBox="1"/>
          <p:nvPr/>
        </p:nvSpPr>
        <p:spPr>
          <a:xfrm>
            <a:off x="3124200" y="2057400"/>
            <a:ext cx="914400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Thứ tư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191000" y="2057400"/>
            <a:ext cx="1143000" cy="369332"/>
          </a:xfrm>
          <a:prstGeom prst="rect">
            <a:avLst/>
          </a:prstGeom>
          <a:solidFill>
            <a:srgbClr val="9933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Thứ năm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486400" y="2057400"/>
            <a:ext cx="9906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Thứ sáu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629400" y="2057400"/>
            <a:ext cx="1143000" cy="369332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Thứ bảy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848600" y="2057400"/>
            <a:ext cx="106680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Chủ nhật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5562600" y="35814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9</a:t>
            </a:r>
            <a:r>
              <a:rPr lang="en-US" sz="2800" b="1" dirty="0" smtClean="0">
                <a:solidFill>
                  <a:schemeClr val="tx1"/>
                </a:solidFill>
              </a:rPr>
              <a:t>10</a:t>
            </a:r>
            <a:endParaRPr lang="en-US" sz="2800" b="1" dirty="0"/>
          </a:p>
        </p:txBody>
      </p:sp>
      <p:sp>
        <p:nvSpPr>
          <p:cNvPr id="54" name="Rounded Rectangle 53"/>
          <p:cNvSpPr/>
          <p:nvPr/>
        </p:nvSpPr>
        <p:spPr>
          <a:xfrm>
            <a:off x="4343400" y="43434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16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5562600" y="43434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17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8001000" y="50292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26</a:t>
            </a:r>
            <a:endParaRPr lang="en-US" sz="2800" b="1" dirty="0">
              <a:solidFill>
                <a:srgbClr val="FF0000"/>
              </a:solidFill>
            </a:endParaRPr>
          </a:p>
          <a:p>
            <a:pPr algn="ctr"/>
            <a:endParaRPr lang="en-US" sz="2800" b="1" dirty="0" smtClean="0">
              <a:solidFill>
                <a:srgbClr val="FF0000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914400" y="381000"/>
            <a:ext cx="731519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Black" pitchFamily="34" charset="0"/>
              </a:rPr>
              <a:t>Tháng 11</a:t>
            </a:r>
            <a:endParaRPr lang="en-US" sz="60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828800" y="2743200"/>
            <a:ext cx="762000" cy="533400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31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457200" y="2743200"/>
            <a:ext cx="762000" cy="533400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30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5562600" y="5791200"/>
            <a:ext cx="762000" cy="533400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6781800" y="5791200"/>
            <a:ext cx="762000" cy="533400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</a:rPr>
              <a:t>2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8001000" y="5791200"/>
            <a:ext cx="762000" cy="533400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3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51" grpId="0" animBg="1"/>
      <p:bldP spid="53" grpId="0" animBg="1"/>
      <p:bldP spid="58" grpId="0" animBg="1"/>
      <p:bldP spid="5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Kết quả hình ảnh cho hình nền cho bài giảng powerpoin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057400" y="838200"/>
            <a:ext cx="5410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 động 3 </a:t>
            </a:r>
            <a:endParaRPr lang="en-US" sz="6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9200" y="2133600"/>
            <a:ext cx="7239000" cy="1905000"/>
          </a:xfrm>
          <a:prstGeom prst="rect">
            <a:avLst/>
          </a:prstGeom>
          <a:noFill/>
        </p:spPr>
        <p:txBody>
          <a:bodyPr wrap="square" rtlCol="0">
            <a:prstTxWarp prst="textFadeRight">
              <a:avLst/>
            </a:prstTxWarp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 1</a:t>
            </a:r>
          </a:p>
          <a:p>
            <a:pPr algn="ctr"/>
            <a:r>
              <a:rPr lang="en-US" sz="44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D6009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 xem đội nào  nhanh </a:t>
            </a:r>
            <a:endParaRPr lang="en-US" sz="4400" b="1" i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D60093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ình ảnh có liên qu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990600" y="1371600"/>
            <a:ext cx="7315200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 chơi 2</a:t>
            </a:r>
          </a:p>
          <a:p>
            <a:pPr algn="ctr"/>
            <a:r>
              <a:rPr lang="en-US" sz="8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Chung sức</a:t>
            </a:r>
            <a:endParaRPr lang="en-US" sz="8000" b="1" i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Kết quả hình ảnh cho hình nền cho bài giảng powerpoin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219200" y="2209800"/>
            <a:ext cx="624839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 smtClean="0">
                <a:ln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Tạm biệt các bé</a:t>
            </a:r>
            <a:endParaRPr lang="en-US" sz="6600" b="1" dirty="0">
              <a:ln/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Straight Connector 51"/>
          <p:cNvCxnSpPr/>
          <p:nvPr/>
        </p:nvCxnSpPr>
        <p:spPr>
          <a:xfrm>
            <a:off x="5257800" y="1828800"/>
            <a:ext cx="1219200" cy="1588"/>
          </a:xfrm>
          <a:prstGeom prst="lin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62"/>
          <p:cNvGrpSpPr/>
          <p:nvPr/>
        </p:nvGrpSpPr>
        <p:grpSpPr>
          <a:xfrm>
            <a:off x="0" y="1295400"/>
            <a:ext cx="1219200" cy="2514600"/>
            <a:chOff x="0" y="1295400"/>
            <a:chExt cx="1219200" cy="2514600"/>
          </a:xfrm>
        </p:grpSpPr>
        <p:grpSp>
          <p:nvGrpSpPr>
            <p:cNvPr id="3" name="Group 126"/>
            <p:cNvGrpSpPr/>
            <p:nvPr/>
          </p:nvGrpSpPr>
          <p:grpSpPr>
            <a:xfrm>
              <a:off x="0" y="1295400"/>
              <a:ext cx="1219200" cy="2514600"/>
              <a:chOff x="3962400" y="1295400"/>
              <a:chExt cx="1219200" cy="2514600"/>
            </a:xfrm>
            <a:solidFill>
              <a:schemeClr val="bg2">
                <a:lumMod val="75000"/>
              </a:schemeClr>
            </a:solidFill>
          </p:grpSpPr>
          <p:grpSp>
            <p:nvGrpSpPr>
              <p:cNvPr id="4" name="Group 52"/>
              <p:cNvGrpSpPr/>
              <p:nvPr/>
            </p:nvGrpSpPr>
            <p:grpSpPr>
              <a:xfrm>
                <a:off x="3962400" y="1295400"/>
                <a:ext cx="1219200" cy="2514600"/>
                <a:chOff x="3962400" y="1295400"/>
                <a:chExt cx="1219200" cy="2514600"/>
              </a:xfrm>
              <a:grpFill/>
            </p:grpSpPr>
            <p:sp>
              <p:nvSpPr>
                <p:cNvPr id="132" name="Rectangle 131"/>
                <p:cNvSpPr/>
                <p:nvPr/>
              </p:nvSpPr>
              <p:spPr>
                <a:xfrm>
                  <a:off x="3962400" y="1295400"/>
                  <a:ext cx="1219200" cy="251460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33" name="Straight Connector 132"/>
                <p:cNvCxnSpPr/>
                <p:nvPr/>
              </p:nvCxnSpPr>
              <p:spPr>
                <a:xfrm>
                  <a:off x="3962400" y="1828800"/>
                  <a:ext cx="12192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0" name="TextBox 129"/>
              <p:cNvSpPr txBox="1"/>
              <p:nvPr/>
            </p:nvSpPr>
            <p:spPr>
              <a:xfrm>
                <a:off x="4267200" y="2133600"/>
                <a:ext cx="533400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>
                    <a:solidFill>
                      <a:prstClr val="black"/>
                    </a:solidFill>
                    <a:latin typeface="Arial Narrow" pitchFamily="34" charset="0"/>
                  </a:rPr>
                  <a:t>6</a:t>
                </a:r>
                <a:endParaRPr lang="en-US" sz="3200" b="1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131" name="Rectangle 130"/>
              <p:cNvSpPr/>
              <p:nvPr/>
            </p:nvSpPr>
            <p:spPr>
              <a:xfrm>
                <a:off x="3962400" y="2743200"/>
                <a:ext cx="1219200" cy="861774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Thứ hai</a:t>
                </a:r>
              </a:p>
              <a:p>
                <a:endParaRPr lang="en-US" sz="12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11 </a:t>
                </a:r>
                <a:endParaRPr lang="en-US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>
              <a:off x="0" y="1447800"/>
              <a:ext cx="1219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err="1" smtClean="0"/>
                <a:t>Tháng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mười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một</a:t>
              </a:r>
              <a:endParaRPr lang="en-US" sz="1100" b="1" dirty="0"/>
            </a:p>
          </p:txBody>
        </p:sp>
      </p:grpSp>
      <p:grpSp>
        <p:nvGrpSpPr>
          <p:cNvPr id="5" name="Group 64"/>
          <p:cNvGrpSpPr/>
          <p:nvPr/>
        </p:nvGrpSpPr>
        <p:grpSpPr>
          <a:xfrm>
            <a:off x="1371600" y="1295400"/>
            <a:ext cx="1371600" cy="2514600"/>
            <a:chOff x="1371600" y="1295400"/>
            <a:chExt cx="1371600" cy="2514600"/>
          </a:xfrm>
        </p:grpSpPr>
        <p:grpSp>
          <p:nvGrpSpPr>
            <p:cNvPr id="6" name="Group 119"/>
            <p:cNvGrpSpPr/>
            <p:nvPr/>
          </p:nvGrpSpPr>
          <p:grpSpPr>
            <a:xfrm>
              <a:off x="1371600" y="1295400"/>
              <a:ext cx="1219200" cy="2514600"/>
              <a:chOff x="3962400" y="1295400"/>
              <a:chExt cx="1219200" cy="2514600"/>
            </a:xfrm>
            <a:solidFill>
              <a:srgbClr val="FF00FF"/>
            </a:solidFill>
          </p:grpSpPr>
          <p:grpSp>
            <p:nvGrpSpPr>
              <p:cNvPr id="7" name="Group 52"/>
              <p:cNvGrpSpPr/>
              <p:nvPr/>
            </p:nvGrpSpPr>
            <p:grpSpPr>
              <a:xfrm>
                <a:off x="3962400" y="1295400"/>
                <a:ext cx="1219200" cy="2514600"/>
                <a:chOff x="3962400" y="1295400"/>
                <a:chExt cx="1219200" cy="2514600"/>
              </a:xfrm>
              <a:grpFill/>
            </p:grpSpPr>
            <p:sp>
              <p:nvSpPr>
                <p:cNvPr id="125" name="Rectangle 124"/>
                <p:cNvSpPr/>
                <p:nvPr/>
              </p:nvSpPr>
              <p:spPr>
                <a:xfrm>
                  <a:off x="3962400" y="1295400"/>
                  <a:ext cx="1219200" cy="251460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26" name="Straight Connector 125"/>
                <p:cNvCxnSpPr/>
                <p:nvPr/>
              </p:nvCxnSpPr>
              <p:spPr>
                <a:xfrm>
                  <a:off x="3962400" y="1828800"/>
                  <a:ext cx="12192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3" name="TextBox 122"/>
              <p:cNvSpPr txBox="1"/>
              <p:nvPr/>
            </p:nvSpPr>
            <p:spPr>
              <a:xfrm>
                <a:off x="4267200" y="2133600"/>
                <a:ext cx="533400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>
                    <a:solidFill>
                      <a:prstClr val="black"/>
                    </a:solidFill>
                    <a:latin typeface="Arial Narrow" pitchFamily="34" charset="0"/>
                  </a:rPr>
                  <a:t>7</a:t>
                </a:r>
                <a:endParaRPr lang="en-US" sz="3200" b="1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124" name="Rectangle 123"/>
              <p:cNvSpPr/>
              <p:nvPr/>
            </p:nvSpPr>
            <p:spPr>
              <a:xfrm>
                <a:off x="3962400" y="2743200"/>
                <a:ext cx="1219200" cy="861774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Thứ ba</a:t>
                </a:r>
              </a:p>
              <a:p>
                <a:endParaRPr lang="en-US" sz="12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12 </a:t>
                </a:r>
                <a:endParaRPr lang="en-US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1371600" y="1447800"/>
              <a:ext cx="1219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err="1" smtClean="0"/>
                <a:t>Tháng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mười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một</a:t>
              </a:r>
              <a:endParaRPr lang="en-US" sz="1100" b="1" dirty="0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524000" y="1600200"/>
              <a:ext cx="1219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err="1" smtClean="0"/>
                <a:t>Tháng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mười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một</a:t>
              </a:r>
              <a:endParaRPr lang="en-US" sz="1100" b="1" dirty="0"/>
            </a:p>
          </p:txBody>
        </p:sp>
      </p:grpSp>
      <p:grpSp>
        <p:nvGrpSpPr>
          <p:cNvPr id="8" name="Group 65"/>
          <p:cNvGrpSpPr/>
          <p:nvPr/>
        </p:nvGrpSpPr>
        <p:grpSpPr>
          <a:xfrm>
            <a:off x="2644715" y="1295400"/>
            <a:ext cx="1241485" cy="2514600"/>
            <a:chOff x="2644715" y="1295400"/>
            <a:chExt cx="1241485" cy="2514600"/>
          </a:xfrm>
        </p:grpSpPr>
        <p:grpSp>
          <p:nvGrpSpPr>
            <p:cNvPr id="9" name="Group 93"/>
            <p:cNvGrpSpPr/>
            <p:nvPr/>
          </p:nvGrpSpPr>
          <p:grpSpPr>
            <a:xfrm>
              <a:off x="2644715" y="1295400"/>
              <a:ext cx="1219200" cy="2514600"/>
              <a:chOff x="3962400" y="1295400"/>
              <a:chExt cx="1219200" cy="2514600"/>
            </a:xfrm>
            <a:solidFill>
              <a:srgbClr val="0066FF"/>
            </a:solidFill>
          </p:grpSpPr>
          <p:grpSp>
            <p:nvGrpSpPr>
              <p:cNvPr id="10" name="Group 52"/>
              <p:cNvGrpSpPr/>
              <p:nvPr/>
            </p:nvGrpSpPr>
            <p:grpSpPr>
              <a:xfrm>
                <a:off x="3962400" y="1295400"/>
                <a:ext cx="1219200" cy="2514600"/>
                <a:chOff x="3962400" y="1295400"/>
                <a:chExt cx="1219200" cy="2514600"/>
              </a:xfrm>
              <a:grpFill/>
            </p:grpSpPr>
            <p:sp>
              <p:nvSpPr>
                <p:cNvPr id="28" name="Rectangle 27"/>
                <p:cNvSpPr/>
                <p:nvPr/>
              </p:nvSpPr>
              <p:spPr>
                <a:xfrm>
                  <a:off x="3962400" y="1295400"/>
                  <a:ext cx="1219200" cy="251460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49" name="Straight Connector 48"/>
                <p:cNvCxnSpPr/>
                <p:nvPr/>
              </p:nvCxnSpPr>
              <p:spPr>
                <a:xfrm>
                  <a:off x="3962400" y="1828800"/>
                  <a:ext cx="12192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6" name="TextBox 75"/>
              <p:cNvSpPr txBox="1"/>
              <p:nvPr/>
            </p:nvSpPr>
            <p:spPr>
              <a:xfrm>
                <a:off x="4267200" y="2133600"/>
                <a:ext cx="533400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prstClr val="black"/>
                    </a:solidFill>
                    <a:latin typeface="Arial Narrow" pitchFamily="34" charset="0"/>
                  </a:rPr>
                  <a:t>8</a:t>
                </a:r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3962400" y="2743200"/>
                <a:ext cx="1219200" cy="861774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Thứ tư</a:t>
                </a:r>
              </a:p>
              <a:p>
                <a:endParaRPr lang="en-US" sz="12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13 </a:t>
                </a:r>
                <a:endParaRPr lang="en-US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56" name="TextBox 55"/>
            <p:cNvSpPr txBox="1"/>
            <p:nvPr/>
          </p:nvSpPr>
          <p:spPr>
            <a:xfrm>
              <a:off x="2667000" y="1447800"/>
              <a:ext cx="1219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err="1" smtClean="0"/>
                <a:t>Tháng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mười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một</a:t>
              </a:r>
              <a:endParaRPr lang="en-US" sz="1100" b="1" dirty="0"/>
            </a:p>
          </p:txBody>
        </p:sp>
      </p:grpSp>
      <p:grpSp>
        <p:nvGrpSpPr>
          <p:cNvPr id="11" name="Group 66"/>
          <p:cNvGrpSpPr/>
          <p:nvPr/>
        </p:nvGrpSpPr>
        <p:grpSpPr>
          <a:xfrm>
            <a:off x="3886200" y="1295400"/>
            <a:ext cx="1371600" cy="2514600"/>
            <a:chOff x="3886200" y="1295400"/>
            <a:chExt cx="1371600" cy="2514600"/>
          </a:xfrm>
        </p:grpSpPr>
        <p:grpSp>
          <p:nvGrpSpPr>
            <p:cNvPr id="12" name="Group 111"/>
            <p:cNvGrpSpPr/>
            <p:nvPr/>
          </p:nvGrpSpPr>
          <p:grpSpPr>
            <a:xfrm>
              <a:off x="3886200" y="1295400"/>
              <a:ext cx="1295400" cy="2514600"/>
              <a:chOff x="3886200" y="1295400"/>
              <a:chExt cx="1295400" cy="2514600"/>
            </a:xfrm>
          </p:grpSpPr>
          <p:grpSp>
            <p:nvGrpSpPr>
              <p:cNvPr id="13" name="Group 52"/>
              <p:cNvGrpSpPr/>
              <p:nvPr/>
            </p:nvGrpSpPr>
            <p:grpSpPr>
              <a:xfrm>
                <a:off x="3886200" y="1295400"/>
                <a:ext cx="1295400" cy="2514600"/>
                <a:chOff x="3886200" y="1295400"/>
                <a:chExt cx="1295400" cy="2514600"/>
              </a:xfrm>
              <a:solidFill>
                <a:srgbClr val="0000FF"/>
              </a:solidFill>
            </p:grpSpPr>
            <p:sp>
              <p:nvSpPr>
                <p:cNvPr id="117" name="Rectangle 116"/>
                <p:cNvSpPr/>
                <p:nvPr/>
              </p:nvSpPr>
              <p:spPr>
                <a:xfrm>
                  <a:off x="3962400" y="1295400"/>
                  <a:ext cx="1219200" cy="2514600"/>
                </a:xfrm>
                <a:prstGeom prst="rect">
                  <a:avLst/>
                </a:prstGeom>
                <a:solidFill>
                  <a:srgbClr val="9900CC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18" name="Straight Connector 117"/>
                <p:cNvCxnSpPr/>
                <p:nvPr/>
              </p:nvCxnSpPr>
              <p:spPr>
                <a:xfrm>
                  <a:off x="3886200" y="1905000"/>
                  <a:ext cx="12954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5" name="TextBox 114"/>
              <p:cNvSpPr txBox="1"/>
              <p:nvPr/>
            </p:nvSpPr>
            <p:spPr>
              <a:xfrm>
                <a:off x="4267200" y="2133600"/>
                <a:ext cx="533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prstClr val="black"/>
                    </a:solidFill>
                    <a:latin typeface="Arial Narrow" pitchFamily="34" charset="0"/>
                  </a:rPr>
                  <a:t>9</a:t>
                </a:r>
              </a:p>
            </p:txBody>
          </p:sp>
          <p:sp>
            <p:nvSpPr>
              <p:cNvPr id="116" name="Rectangle 115"/>
              <p:cNvSpPr/>
              <p:nvPr/>
            </p:nvSpPr>
            <p:spPr>
              <a:xfrm>
                <a:off x="3962400" y="2743200"/>
                <a:ext cx="1219200" cy="8617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endParaRPr lang="en-US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12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14 </a:t>
                </a:r>
                <a:endParaRPr lang="en-US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57" name="TextBox 56"/>
            <p:cNvSpPr txBox="1"/>
            <p:nvPr/>
          </p:nvSpPr>
          <p:spPr>
            <a:xfrm>
              <a:off x="4038600" y="1447800"/>
              <a:ext cx="1219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err="1" smtClean="0"/>
                <a:t>Tháng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mười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một</a:t>
              </a:r>
              <a:endParaRPr lang="en-US" sz="1100" b="1" dirty="0"/>
            </a:p>
          </p:txBody>
        </p:sp>
      </p:grpSp>
      <p:grpSp>
        <p:nvGrpSpPr>
          <p:cNvPr id="14" name="Group 67"/>
          <p:cNvGrpSpPr/>
          <p:nvPr/>
        </p:nvGrpSpPr>
        <p:grpSpPr>
          <a:xfrm>
            <a:off x="5257800" y="1295400"/>
            <a:ext cx="1219200" cy="2514600"/>
            <a:chOff x="5257800" y="1295400"/>
            <a:chExt cx="1219200" cy="2514600"/>
          </a:xfrm>
        </p:grpSpPr>
        <p:grpSp>
          <p:nvGrpSpPr>
            <p:cNvPr id="15" name="Group 102"/>
            <p:cNvGrpSpPr/>
            <p:nvPr/>
          </p:nvGrpSpPr>
          <p:grpSpPr>
            <a:xfrm>
              <a:off x="5257800" y="1295400"/>
              <a:ext cx="1219200" cy="2514600"/>
              <a:chOff x="3962400" y="1295400"/>
              <a:chExt cx="1219200" cy="2514600"/>
            </a:xfrm>
          </p:grpSpPr>
          <p:grpSp>
            <p:nvGrpSpPr>
              <p:cNvPr id="16" name="Group 52"/>
              <p:cNvGrpSpPr/>
              <p:nvPr/>
            </p:nvGrpSpPr>
            <p:grpSpPr>
              <a:xfrm>
                <a:off x="3962400" y="1295400"/>
                <a:ext cx="1219200" cy="2514600"/>
                <a:chOff x="3962400" y="1295400"/>
                <a:chExt cx="1219200" cy="2514600"/>
              </a:xfrm>
              <a:solidFill>
                <a:srgbClr val="0000FF"/>
              </a:solidFill>
            </p:grpSpPr>
            <p:sp>
              <p:nvSpPr>
                <p:cNvPr id="108" name="Rectangle 107"/>
                <p:cNvSpPr/>
                <p:nvPr/>
              </p:nvSpPr>
              <p:spPr>
                <a:xfrm>
                  <a:off x="3962400" y="1295400"/>
                  <a:ext cx="1219200" cy="2514600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09" name="Straight Connector 108"/>
                <p:cNvCxnSpPr/>
                <p:nvPr/>
              </p:nvCxnSpPr>
              <p:spPr>
                <a:xfrm>
                  <a:off x="3962400" y="1828800"/>
                  <a:ext cx="12192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6" name="TextBox 105"/>
              <p:cNvSpPr txBox="1"/>
              <p:nvPr/>
            </p:nvSpPr>
            <p:spPr>
              <a:xfrm>
                <a:off x="4267200" y="2133600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solidFill>
                      <a:prstClr val="black"/>
                    </a:solidFill>
                    <a:latin typeface="Arial Narrow" pitchFamily="34" charset="0"/>
                  </a:rPr>
                  <a:t>10</a:t>
                </a:r>
                <a:endParaRPr lang="en-US" sz="3200" b="1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107" name="Rectangle 106"/>
              <p:cNvSpPr/>
              <p:nvPr/>
            </p:nvSpPr>
            <p:spPr>
              <a:xfrm>
                <a:off x="3962400" y="2743200"/>
                <a:ext cx="1219200" cy="8617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Thứ sáu</a:t>
                </a:r>
              </a:p>
              <a:p>
                <a:endParaRPr lang="en-US" sz="12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15 </a:t>
                </a:r>
                <a:endParaRPr lang="en-US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58" name="TextBox 57"/>
            <p:cNvSpPr txBox="1"/>
            <p:nvPr/>
          </p:nvSpPr>
          <p:spPr>
            <a:xfrm>
              <a:off x="5257800" y="1447800"/>
              <a:ext cx="1219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err="1" smtClean="0"/>
                <a:t>Tháng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mười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một</a:t>
              </a:r>
              <a:endParaRPr lang="en-US" sz="1100" b="1" dirty="0"/>
            </a:p>
          </p:txBody>
        </p:sp>
      </p:grpSp>
      <p:grpSp>
        <p:nvGrpSpPr>
          <p:cNvPr id="17" name="Group 68"/>
          <p:cNvGrpSpPr/>
          <p:nvPr/>
        </p:nvGrpSpPr>
        <p:grpSpPr>
          <a:xfrm>
            <a:off x="6553200" y="1295400"/>
            <a:ext cx="1219200" cy="2514600"/>
            <a:chOff x="6553200" y="1295400"/>
            <a:chExt cx="1219200" cy="2514600"/>
          </a:xfrm>
        </p:grpSpPr>
        <p:grpSp>
          <p:nvGrpSpPr>
            <p:cNvPr id="18" name="Group 95"/>
            <p:cNvGrpSpPr/>
            <p:nvPr/>
          </p:nvGrpSpPr>
          <p:grpSpPr>
            <a:xfrm>
              <a:off x="6553200" y="1295400"/>
              <a:ext cx="1219200" cy="2514600"/>
              <a:chOff x="3962400" y="1295400"/>
              <a:chExt cx="1219200" cy="2514600"/>
            </a:xfrm>
            <a:solidFill>
              <a:srgbClr val="FF9966"/>
            </a:solidFill>
          </p:grpSpPr>
          <p:grpSp>
            <p:nvGrpSpPr>
              <p:cNvPr id="19" name="Group 52"/>
              <p:cNvGrpSpPr/>
              <p:nvPr/>
            </p:nvGrpSpPr>
            <p:grpSpPr>
              <a:xfrm>
                <a:off x="3962400" y="1295400"/>
                <a:ext cx="1219200" cy="2514600"/>
                <a:chOff x="3962400" y="1295400"/>
                <a:chExt cx="1219200" cy="2514600"/>
              </a:xfrm>
              <a:grpFill/>
            </p:grpSpPr>
            <p:sp>
              <p:nvSpPr>
                <p:cNvPr id="101" name="Rectangle 100"/>
                <p:cNvSpPr/>
                <p:nvPr/>
              </p:nvSpPr>
              <p:spPr>
                <a:xfrm>
                  <a:off x="3962400" y="1295400"/>
                  <a:ext cx="1219200" cy="251460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02" name="Straight Connector 101"/>
                <p:cNvCxnSpPr/>
                <p:nvPr/>
              </p:nvCxnSpPr>
              <p:spPr>
                <a:xfrm>
                  <a:off x="3962400" y="1828800"/>
                  <a:ext cx="12192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9" name="TextBox 98"/>
              <p:cNvSpPr txBox="1"/>
              <p:nvPr/>
            </p:nvSpPr>
            <p:spPr>
              <a:xfrm>
                <a:off x="4267200" y="2133600"/>
                <a:ext cx="685800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solidFill>
                      <a:prstClr val="black"/>
                    </a:solidFill>
                    <a:latin typeface="Arial Narrow" pitchFamily="34" charset="0"/>
                  </a:rPr>
                  <a:t>11</a:t>
                </a:r>
                <a:endParaRPr lang="en-US" sz="3200" b="1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3962400" y="2743200"/>
                <a:ext cx="1219200" cy="861774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Thứ bảy</a:t>
                </a:r>
              </a:p>
              <a:p>
                <a:endParaRPr lang="en-US" sz="12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16 </a:t>
                </a:r>
                <a:endParaRPr lang="en-US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60" name="TextBox 59"/>
            <p:cNvSpPr txBox="1"/>
            <p:nvPr/>
          </p:nvSpPr>
          <p:spPr>
            <a:xfrm>
              <a:off x="6553200" y="1447800"/>
              <a:ext cx="1219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err="1" smtClean="0"/>
                <a:t>Tháng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mười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một</a:t>
              </a:r>
              <a:endParaRPr lang="en-US" sz="1100" b="1" dirty="0"/>
            </a:p>
          </p:txBody>
        </p:sp>
      </p:grpSp>
      <p:grpSp>
        <p:nvGrpSpPr>
          <p:cNvPr id="20" name="Group 69"/>
          <p:cNvGrpSpPr/>
          <p:nvPr/>
        </p:nvGrpSpPr>
        <p:grpSpPr>
          <a:xfrm>
            <a:off x="7772400" y="1295400"/>
            <a:ext cx="1371600" cy="2514600"/>
            <a:chOff x="7772400" y="1295400"/>
            <a:chExt cx="1371600" cy="2514600"/>
          </a:xfrm>
        </p:grpSpPr>
        <p:grpSp>
          <p:nvGrpSpPr>
            <p:cNvPr id="21" name="Group 133"/>
            <p:cNvGrpSpPr/>
            <p:nvPr/>
          </p:nvGrpSpPr>
          <p:grpSpPr>
            <a:xfrm>
              <a:off x="7848600" y="1295400"/>
              <a:ext cx="1295400" cy="2514600"/>
              <a:chOff x="7848600" y="1295400"/>
              <a:chExt cx="1295400" cy="2514600"/>
            </a:xfrm>
          </p:grpSpPr>
          <p:grpSp>
            <p:nvGrpSpPr>
              <p:cNvPr id="22" name="Group 63"/>
              <p:cNvGrpSpPr/>
              <p:nvPr/>
            </p:nvGrpSpPr>
            <p:grpSpPr>
              <a:xfrm>
                <a:off x="7848600" y="1295400"/>
                <a:ext cx="1143000" cy="2514600"/>
                <a:chOff x="7848600" y="1295400"/>
                <a:chExt cx="1143000" cy="2514600"/>
              </a:xfrm>
              <a:solidFill>
                <a:srgbClr val="FF0000"/>
              </a:solidFill>
            </p:grpSpPr>
            <p:sp>
              <p:nvSpPr>
                <p:cNvPr id="31" name="Rectangle 30"/>
                <p:cNvSpPr/>
                <p:nvPr/>
              </p:nvSpPr>
              <p:spPr>
                <a:xfrm>
                  <a:off x="7848600" y="1295400"/>
                  <a:ext cx="1143000" cy="251460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59" name="Straight Connector 58"/>
                <p:cNvCxnSpPr/>
                <p:nvPr/>
              </p:nvCxnSpPr>
              <p:spPr>
                <a:xfrm>
                  <a:off x="7848600" y="1828800"/>
                  <a:ext cx="11430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0" name="TextBox 89"/>
              <p:cNvSpPr txBox="1"/>
              <p:nvPr/>
            </p:nvSpPr>
            <p:spPr>
              <a:xfrm>
                <a:off x="8077200" y="2133600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solidFill>
                      <a:prstClr val="black"/>
                    </a:solidFill>
                    <a:latin typeface="Arial Narrow" pitchFamily="34" charset="0"/>
                  </a:rPr>
                  <a:t>12</a:t>
                </a:r>
                <a:endParaRPr lang="en-US" sz="3200" b="1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7848600" y="2743200"/>
                <a:ext cx="1295400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Chủ nhật</a:t>
                </a:r>
              </a:p>
              <a:p>
                <a:endParaRPr lang="en-US" sz="11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sz="2000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17</a:t>
                </a:r>
                <a:endParaRPr lang="en-US" sz="2000" b="1" dirty="0">
                  <a:solidFill>
                    <a:prstClr val="black"/>
                  </a:solidFill>
                  <a:latin typeface="Arial Narrow" pitchFamily="34" charset="0"/>
                  <a:cs typeface="Times New Roman" pitchFamily="18" charset="0"/>
                </a:endParaRPr>
              </a:p>
            </p:txBody>
          </p:sp>
        </p:grpSp>
        <p:sp>
          <p:nvSpPr>
            <p:cNvPr id="61" name="TextBox 60"/>
            <p:cNvSpPr txBox="1"/>
            <p:nvPr/>
          </p:nvSpPr>
          <p:spPr>
            <a:xfrm>
              <a:off x="7772400" y="1447800"/>
              <a:ext cx="1219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err="1" smtClean="0"/>
                <a:t>Tháng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mười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một</a:t>
              </a:r>
              <a:endParaRPr lang="en-US" sz="1100" b="1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194246231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2" name="AutoShape 4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4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6" name="AutoShape 8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7898" name="Picture 10" descr="Hình ảnh có liên qu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209800" y="685800"/>
            <a:ext cx="518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 động 2:</a:t>
            </a:r>
            <a:endParaRPr lang="en-US" sz="4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43000" y="1905000"/>
            <a:ext cx="67818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Nhận biết các ngày trong tuần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 descr="D:\anh moi\anh\hlo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28600" y="1676400"/>
            <a:ext cx="10668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2400" y="3657600"/>
            <a:ext cx="1143000" cy="2133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Thứ 2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685800" y="2667000"/>
            <a:ext cx="152400" cy="7620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47800" y="1676400"/>
            <a:ext cx="1066800" cy="762000"/>
          </a:xfrm>
          <a:prstGeom prst="rect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743200" y="1676400"/>
            <a:ext cx="1066800" cy="762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038600" y="1676400"/>
            <a:ext cx="1066800" cy="762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257800" y="1676400"/>
            <a:ext cx="1066800" cy="762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477000" y="1676400"/>
            <a:ext cx="1066800" cy="762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848600" y="1676400"/>
            <a:ext cx="1066800" cy="762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447800" y="3657600"/>
            <a:ext cx="1143000" cy="2133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Thứ 3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43200" y="3657600"/>
            <a:ext cx="1143000" cy="2133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Thứ 4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038600" y="3657600"/>
            <a:ext cx="1143000" cy="2133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Thứ 5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34000" y="3657600"/>
            <a:ext cx="1143000" cy="2133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Thứ 6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29400" y="3657600"/>
            <a:ext cx="1066800" cy="2133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Thứ 7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848600" y="3657600"/>
            <a:ext cx="1143000" cy="2133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Chủ nhật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own Arrow 18"/>
          <p:cNvSpPr/>
          <p:nvPr/>
        </p:nvSpPr>
        <p:spPr>
          <a:xfrm>
            <a:off x="1828800" y="2667000"/>
            <a:ext cx="152400" cy="7620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>
            <a:off x="3200400" y="2667000"/>
            <a:ext cx="152400" cy="7620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>
            <a:off x="4495800" y="2667000"/>
            <a:ext cx="152400" cy="7620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/>
          <p:cNvSpPr/>
          <p:nvPr/>
        </p:nvSpPr>
        <p:spPr>
          <a:xfrm>
            <a:off x="5791200" y="2667000"/>
            <a:ext cx="152400" cy="7620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22"/>
          <p:cNvSpPr/>
          <p:nvPr/>
        </p:nvSpPr>
        <p:spPr>
          <a:xfrm>
            <a:off x="7010400" y="2667000"/>
            <a:ext cx="152400" cy="7620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/>
          <p:cNvSpPr/>
          <p:nvPr/>
        </p:nvSpPr>
        <p:spPr>
          <a:xfrm>
            <a:off x="8382000" y="2667000"/>
            <a:ext cx="152400" cy="7620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81000" y="838200"/>
            <a:ext cx="68580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00200" y="838200"/>
            <a:ext cx="68580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895600" y="838200"/>
            <a:ext cx="68580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191000" y="838200"/>
            <a:ext cx="68580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4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410200" y="838200"/>
            <a:ext cx="68580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5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629400" y="838200"/>
            <a:ext cx="68580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6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001000" y="838200"/>
            <a:ext cx="68580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7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 descr="D:\anh moi\anh\hlo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52400" y="2133600"/>
            <a:ext cx="1143000" cy="213360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 2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1295400"/>
            <a:ext cx="68580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71600" y="2133600"/>
            <a:ext cx="1143000" cy="2133600"/>
          </a:xfrm>
          <a:prstGeom prst="rect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 3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90800" y="2133600"/>
            <a:ext cx="1143000" cy="21336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 4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10000" y="2133600"/>
            <a:ext cx="1143000" cy="213360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 5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05400" y="2133600"/>
            <a:ext cx="1143000" cy="21336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 6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24600" y="2133600"/>
            <a:ext cx="1143000" cy="2133600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 7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43800" y="2133600"/>
            <a:ext cx="1219200" cy="21336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Chủ nhật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0" y="1295400"/>
            <a:ext cx="68580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43200" y="1295400"/>
            <a:ext cx="68580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038600" y="1295400"/>
            <a:ext cx="68580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4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257800" y="1295400"/>
            <a:ext cx="68580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5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553200" y="1295400"/>
            <a:ext cx="68580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6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96200" y="1295400"/>
            <a:ext cx="68580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7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 descr="D:\anh moi\anh\hlo2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52400" y="0"/>
            <a:ext cx="9296400" cy="6858000"/>
          </a:xfrm>
          <a:prstGeom prst="rect">
            <a:avLst/>
          </a:prstGeom>
          <a:noFill/>
        </p:spPr>
      </p:pic>
      <p:pic>
        <p:nvPicPr>
          <p:cNvPr id="3" name="ChauYeuCoChuCongNhanBeat-V.A-384422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191000" y="2895600"/>
            <a:ext cx="685800" cy="76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D:\anh moi\anh\hlo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5" name="Group 4"/>
          <p:cNvGrpSpPr/>
          <p:nvPr/>
        </p:nvGrpSpPr>
        <p:grpSpPr>
          <a:xfrm>
            <a:off x="2971800" y="1219200"/>
            <a:ext cx="2590800" cy="4038600"/>
            <a:chOff x="0" y="1295400"/>
            <a:chExt cx="1219200" cy="2514600"/>
          </a:xfrm>
        </p:grpSpPr>
        <p:grpSp>
          <p:nvGrpSpPr>
            <p:cNvPr id="6" name="Group 126"/>
            <p:cNvGrpSpPr/>
            <p:nvPr/>
          </p:nvGrpSpPr>
          <p:grpSpPr>
            <a:xfrm>
              <a:off x="0" y="1295400"/>
              <a:ext cx="1219200" cy="2514600"/>
              <a:chOff x="3962400" y="1295400"/>
              <a:chExt cx="1219200" cy="2514600"/>
            </a:xfrm>
            <a:solidFill>
              <a:schemeClr val="bg2">
                <a:lumMod val="75000"/>
              </a:schemeClr>
            </a:solidFill>
          </p:grpSpPr>
          <p:grpSp>
            <p:nvGrpSpPr>
              <p:cNvPr id="8" name="Group 52"/>
              <p:cNvGrpSpPr/>
              <p:nvPr/>
            </p:nvGrpSpPr>
            <p:grpSpPr>
              <a:xfrm>
                <a:off x="3962400" y="1295400"/>
                <a:ext cx="1219200" cy="2514600"/>
                <a:chOff x="3962400" y="1295400"/>
                <a:chExt cx="1219200" cy="2514600"/>
              </a:xfrm>
              <a:grpFill/>
            </p:grpSpPr>
            <p:sp>
              <p:nvSpPr>
                <p:cNvPr id="11" name="Rectangle 10"/>
                <p:cNvSpPr/>
                <p:nvPr/>
              </p:nvSpPr>
              <p:spPr>
                <a:xfrm>
                  <a:off x="3962400" y="1295400"/>
                  <a:ext cx="1219200" cy="251460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2" name="Straight Connector 11"/>
                <p:cNvCxnSpPr/>
                <p:nvPr/>
              </p:nvCxnSpPr>
              <p:spPr>
                <a:xfrm>
                  <a:off x="3962400" y="1828800"/>
                  <a:ext cx="12192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" name="TextBox 8"/>
              <p:cNvSpPr txBox="1"/>
              <p:nvPr/>
            </p:nvSpPr>
            <p:spPr>
              <a:xfrm>
                <a:off x="4249271" y="1912189"/>
                <a:ext cx="533400" cy="1159388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500" b="1" dirty="0" smtClean="0">
                    <a:solidFill>
                      <a:prstClr val="black"/>
                    </a:solidFill>
                    <a:latin typeface="Arial Narrow" pitchFamily="34" charset="0"/>
                  </a:rPr>
                  <a:t>6</a:t>
                </a:r>
                <a:endParaRPr lang="en-US" sz="11500" b="1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3962400" y="2873188"/>
                <a:ext cx="1219200" cy="785701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Thứ hai</a:t>
                </a:r>
              </a:p>
              <a:p>
                <a:endParaRPr lang="en-US" sz="12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sz="3600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11 </a:t>
                </a:r>
                <a:endParaRPr lang="en-US" sz="3600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0" y="1447800"/>
              <a:ext cx="1219200" cy="298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mười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một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 descr="D:\anh moi\anh\hlo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3" name="Group 2"/>
          <p:cNvGrpSpPr/>
          <p:nvPr/>
        </p:nvGrpSpPr>
        <p:grpSpPr>
          <a:xfrm>
            <a:off x="0" y="1295400"/>
            <a:ext cx="1219200" cy="2514600"/>
            <a:chOff x="0" y="1295400"/>
            <a:chExt cx="1219200" cy="2514600"/>
          </a:xfrm>
        </p:grpSpPr>
        <p:grpSp>
          <p:nvGrpSpPr>
            <p:cNvPr id="4" name="Group 126"/>
            <p:cNvGrpSpPr/>
            <p:nvPr/>
          </p:nvGrpSpPr>
          <p:grpSpPr>
            <a:xfrm>
              <a:off x="0" y="1295400"/>
              <a:ext cx="1219200" cy="2514600"/>
              <a:chOff x="3962400" y="1295400"/>
              <a:chExt cx="1219200" cy="2514600"/>
            </a:xfrm>
            <a:solidFill>
              <a:schemeClr val="bg2">
                <a:lumMod val="75000"/>
              </a:schemeClr>
            </a:solidFill>
          </p:grpSpPr>
          <p:grpSp>
            <p:nvGrpSpPr>
              <p:cNvPr id="6" name="Group 52"/>
              <p:cNvGrpSpPr/>
              <p:nvPr/>
            </p:nvGrpSpPr>
            <p:grpSpPr>
              <a:xfrm>
                <a:off x="3962400" y="1295400"/>
                <a:ext cx="1219200" cy="2514600"/>
                <a:chOff x="3962400" y="1295400"/>
                <a:chExt cx="1219200" cy="2514600"/>
              </a:xfrm>
              <a:grpFill/>
            </p:grpSpPr>
            <p:sp>
              <p:nvSpPr>
                <p:cNvPr id="9" name="Rectangle 8"/>
                <p:cNvSpPr/>
                <p:nvPr/>
              </p:nvSpPr>
              <p:spPr>
                <a:xfrm>
                  <a:off x="3962400" y="1295400"/>
                  <a:ext cx="1219200" cy="251460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0" name="Straight Connector 9"/>
                <p:cNvCxnSpPr/>
                <p:nvPr/>
              </p:nvCxnSpPr>
              <p:spPr>
                <a:xfrm>
                  <a:off x="3962400" y="1828800"/>
                  <a:ext cx="12192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" name="TextBox 6"/>
              <p:cNvSpPr txBox="1"/>
              <p:nvPr/>
            </p:nvSpPr>
            <p:spPr>
              <a:xfrm>
                <a:off x="4267200" y="2133600"/>
                <a:ext cx="533400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>
                    <a:solidFill>
                      <a:prstClr val="black"/>
                    </a:solidFill>
                    <a:latin typeface="Arial Narrow" pitchFamily="34" charset="0"/>
                  </a:rPr>
                  <a:t>6</a:t>
                </a:r>
                <a:endParaRPr lang="en-US" sz="3200" b="1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3962400" y="2743200"/>
                <a:ext cx="1219200" cy="861774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Thứ hai</a:t>
                </a:r>
              </a:p>
              <a:p>
                <a:endParaRPr lang="en-US" sz="12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11 </a:t>
                </a:r>
                <a:endParaRPr lang="en-US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0" y="1447800"/>
              <a:ext cx="1219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err="1" smtClean="0"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11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100" b="1" dirty="0" err="1" smtClean="0">
                  <a:latin typeface="Times New Roman" pitchFamily="18" charset="0"/>
                  <a:cs typeface="Times New Roman" pitchFamily="18" charset="0"/>
                </a:rPr>
                <a:t>mười</a:t>
              </a:r>
              <a:r>
                <a:rPr lang="en-US" sz="11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100" b="1" dirty="0" err="1" smtClean="0">
                  <a:latin typeface="Times New Roman" pitchFamily="18" charset="0"/>
                  <a:cs typeface="Times New Roman" pitchFamily="18" charset="0"/>
                </a:rPr>
                <a:t>một</a:t>
              </a:r>
              <a:endParaRPr lang="en-US" sz="11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95400" y="1295400"/>
            <a:ext cx="1219200" cy="2514600"/>
            <a:chOff x="1371600" y="1295400"/>
            <a:chExt cx="1219200" cy="2514600"/>
          </a:xfrm>
        </p:grpSpPr>
        <p:grpSp>
          <p:nvGrpSpPr>
            <p:cNvPr id="12" name="Group 119"/>
            <p:cNvGrpSpPr/>
            <p:nvPr/>
          </p:nvGrpSpPr>
          <p:grpSpPr>
            <a:xfrm>
              <a:off x="1371600" y="1295400"/>
              <a:ext cx="1219200" cy="2514600"/>
              <a:chOff x="3962400" y="1295400"/>
              <a:chExt cx="1219200" cy="2514600"/>
            </a:xfrm>
            <a:solidFill>
              <a:srgbClr val="FF00FF"/>
            </a:solidFill>
          </p:grpSpPr>
          <p:grpSp>
            <p:nvGrpSpPr>
              <p:cNvPr id="15" name="Group 52"/>
              <p:cNvGrpSpPr/>
              <p:nvPr/>
            </p:nvGrpSpPr>
            <p:grpSpPr>
              <a:xfrm>
                <a:off x="3962400" y="1295400"/>
                <a:ext cx="1219200" cy="2514600"/>
                <a:chOff x="3962400" y="1295400"/>
                <a:chExt cx="1219200" cy="2514600"/>
              </a:xfrm>
              <a:grpFill/>
            </p:grpSpPr>
            <p:sp>
              <p:nvSpPr>
                <p:cNvPr id="18" name="Rectangle 17"/>
                <p:cNvSpPr/>
                <p:nvPr/>
              </p:nvSpPr>
              <p:spPr>
                <a:xfrm>
                  <a:off x="3962400" y="1295400"/>
                  <a:ext cx="1219200" cy="251460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3962400" y="1828800"/>
                  <a:ext cx="12192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" name="TextBox 15"/>
              <p:cNvSpPr txBox="1"/>
              <p:nvPr/>
            </p:nvSpPr>
            <p:spPr>
              <a:xfrm>
                <a:off x="4267200" y="2133600"/>
                <a:ext cx="533400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>
                    <a:solidFill>
                      <a:prstClr val="black"/>
                    </a:solidFill>
                    <a:latin typeface="Arial Narrow" pitchFamily="34" charset="0"/>
                  </a:rPr>
                  <a:t>7</a:t>
                </a:r>
                <a:endParaRPr lang="en-US" sz="3200" b="1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3962400" y="2743200"/>
                <a:ext cx="1219200" cy="861774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Thứ ba</a:t>
                </a:r>
              </a:p>
              <a:p>
                <a:endParaRPr lang="en-US" sz="12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12 </a:t>
                </a:r>
                <a:endParaRPr lang="en-US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1371600" y="1447800"/>
              <a:ext cx="1219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err="1" smtClean="0"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11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100" b="1" dirty="0" err="1" smtClean="0">
                  <a:latin typeface="Times New Roman" pitchFamily="18" charset="0"/>
                  <a:cs typeface="Times New Roman" pitchFamily="18" charset="0"/>
                </a:rPr>
                <a:t>mười</a:t>
              </a:r>
              <a:r>
                <a:rPr lang="en-US" sz="11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100" b="1" dirty="0" err="1" smtClean="0">
                  <a:latin typeface="Times New Roman" pitchFamily="18" charset="0"/>
                  <a:cs typeface="Times New Roman" pitchFamily="18" charset="0"/>
                </a:rPr>
                <a:t>một</a:t>
              </a:r>
              <a:endParaRPr lang="en-US" sz="11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590800" y="1295400"/>
            <a:ext cx="1241485" cy="2514600"/>
            <a:chOff x="2644715" y="1295400"/>
            <a:chExt cx="1241485" cy="2514600"/>
          </a:xfrm>
        </p:grpSpPr>
        <p:grpSp>
          <p:nvGrpSpPr>
            <p:cNvPr id="21" name="Group 93"/>
            <p:cNvGrpSpPr/>
            <p:nvPr/>
          </p:nvGrpSpPr>
          <p:grpSpPr>
            <a:xfrm>
              <a:off x="2644715" y="1295400"/>
              <a:ext cx="1219200" cy="2514600"/>
              <a:chOff x="3962400" y="1295400"/>
              <a:chExt cx="1219200" cy="2514600"/>
            </a:xfrm>
            <a:solidFill>
              <a:srgbClr val="0066FF"/>
            </a:solidFill>
          </p:grpSpPr>
          <p:grpSp>
            <p:nvGrpSpPr>
              <p:cNvPr id="23" name="Group 52"/>
              <p:cNvGrpSpPr/>
              <p:nvPr/>
            </p:nvGrpSpPr>
            <p:grpSpPr>
              <a:xfrm>
                <a:off x="3962400" y="1295400"/>
                <a:ext cx="1219200" cy="2514600"/>
                <a:chOff x="3962400" y="1295400"/>
                <a:chExt cx="1219200" cy="2514600"/>
              </a:xfrm>
              <a:grpFill/>
            </p:grpSpPr>
            <p:sp>
              <p:nvSpPr>
                <p:cNvPr id="26" name="Rectangle 25"/>
                <p:cNvSpPr/>
                <p:nvPr/>
              </p:nvSpPr>
              <p:spPr>
                <a:xfrm>
                  <a:off x="3962400" y="1295400"/>
                  <a:ext cx="1219200" cy="251460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27" name="Straight Connector 26"/>
                <p:cNvCxnSpPr/>
                <p:nvPr/>
              </p:nvCxnSpPr>
              <p:spPr>
                <a:xfrm>
                  <a:off x="3962400" y="1828800"/>
                  <a:ext cx="12192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" name="TextBox 23"/>
              <p:cNvSpPr txBox="1"/>
              <p:nvPr/>
            </p:nvSpPr>
            <p:spPr>
              <a:xfrm>
                <a:off x="4267200" y="2133600"/>
                <a:ext cx="533400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prstClr val="black"/>
                    </a:solidFill>
                    <a:latin typeface="Arial Narrow" pitchFamily="34" charset="0"/>
                  </a:rPr>
                  <a:t>8</a:t>
                </a: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3962400" y="2743200"/>
                <a:ext cx="1219200" cy="861774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tư</a:t>
                </a:r>
                <a:endParaRPr lang="en-US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12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13 </a:t>
                </a:r>
                <a:endParaRPr lang="en-US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2667000" y="1447800"/>
              <a:ext cx="1219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err="1" smtClean="0"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11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100" b="1" dirty="0" err="1" smtClean="0">
                  <a:latin typeface="Times New Roman" pitchFamily="18" charset="0"/>
                  <a:cs typeface="Times New Roman" pitchFamily="18" charset="0"/>
                </a:rPr>
                <a:t>mười</a:t>
              </a:r>
              <a:r>
                <a:rPr lang="en-US" sz="11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100" b="1" dirty="0" err="1" smtClean="0">
                  <a:latin typeface="Times New Roman" pitchFamily="18" charset="0"/>
                  <a:cs typeface="Times New Roman" pitchFamily="18" charset="0"/>
                </a:rPr>
                <a:t>một</a:t>
              </a:r>
              <a:endParaRPr lang="en-US" sz="11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810000" y="1295400"/>
            <a:ext cx="1371600" cy="2514600"/>
            <a:chOff x="3886200" y="1295400"/>
            <a:chExt cx="1371600" cy="2514600"/>
          </a:xfrm>
        </p:grpSpPr>
        <p:grpSp>
          <p:nvGrpSpPr>
            <p:cNvPr id="29" name="Group 111"/>
            <p:cNvGrpSpPr/>
            <p:nvPr/>
          </p:nvGrpSpPr>
          <p:grpSpPr>
            <a:xfrm>
              <a:off x="3886200" y="1295400"/>
              <a:ext cx="1295400" cy="2514600"/>
              <a:chOff x="3886200" y="1295400"/>
              <a:chExt cx="1295400" cy="2514600"/>
            </a:xfrm>
          </p:grpSpPr>
          <p:grpSp>
            <p:nvGrpSpPr>
              <p:cNvPr id="31" name="Group 52"/>
              <p:cNvGrpSpPr/>
              <p:nvPr/>
            </p:nvGrpSpPr>
            <p:grpSpPr>
              <a:xfrm>
                <a:off x="3886200" y="1295400"/>
                <a:ext cx="1295400" cy="2514600"/>
                <a:chOff x="3886200" y="1295400"/>
                <a:chExt cx="1295400" cy="2514600"/>
              </a:xfrm>
              <a:solidFill>
                <a:srgbClr val="0000FF"/>
              </a:solidFill>
            </p:grpSpPr>
            <p:sp>
              <p:nvSpPr>
                <p:cNvPr id="34" name="Rectangle 33"/>
                <p:cNvSpPr/>
                <p:nvPr/>
              </p:nvSpPr>
              <p:spPr>
                <a:xfrm>
                  <a:off x="3962400" y="1295400"/>
                  <a:ext cx="1219200" cy="2514600"/>
                </a:xfrm>
                <a:prstGeom prst="rect">
                  <a:avLst/>
                </a:prstGeom>
                <a:solidFill>
                  <a:srgbClr val="9900CC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35" name="Straight Connector 34"/>
                <p:cNvCxnSpPr/>
                <p:nvPr/>
              </p:nvCxnSpPr>
              <p:spPr>
                <a:xfrm>
                  <a:off x="3886200" y="1905000"/>
                  <a:ext cx="12954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2" name="TextBox 31"/>
              <p:cNvSpPr txBox="1"/>
              <p:nvPr/>
            </p:nvSpPr>
            <p:spPr>
              <a:xfrm>
                <a:off x="4267200" y="2133600"/>
                <a:ext cx="533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prstClr val="black"/>
                    </a:solidFill>
                    <a:latin typeface="Arial Narrow" pitchFamily="34" charset="0"/>
                  </a:rPr>
                  <a:t>9</a:t>
                </a: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3962400" y="2743200"/>
                <a:ext cx="1219200" cy="8617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endParaRPr lang="en-US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12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14 </a:t>
                </a:r>
                <a:endParaRPr lang="en-US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4038600" y="1447800"/>
              <a:ext cx="1219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err="1" smtClean="0"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11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100" b="1" dirty="0" err="1" smtClean="0">
                  <a:latin typeface="Times New Roman" pitchFamily="18" charset="0"/>
                  <a:cs typeface="Times New Roman" pitchFamily="18" charset="0"/>
                </a:rPr>
                <a:t>mười</a:t>
              </a:r>
              <a:r>
                <a:rPr lang="en-US" sz="11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100" b="1" dirty="0" err="1" smtClean="0">
                  <a:latin typeface="Times New Roman" pitchFamily="18" charset="0"/>
                  <a:cs typeface="Times New Roman" pitchFamily="18" charset="0"/>
                </a:rPr>
                <a:t>một</a:t>
              </a:r>
              <a:endParaRPr lang="en-US" sz="11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181600" y="1295400"/>
            <a:ext cx="1219200" cy="2514600"/>
            <a:chOff x="5257800" y="1295400"/>
            <a:chExt cx="1219200" cy="2514600"/>
          </a:xfrm>
        </p:grpSpPr>
        <p:grpSp>
          <p:nvGrpSpPr>
            <p:cNvPr id="37" name="Group 102"/>
            <p:cNvGrpSpPr/>
            <p:nvPr/>
          </p:nvGrpSpPr>
          <p:grpSpPr>
            <a:xfrm>
              <a:off x="5257800" y="1295400"/>
              <a:ext cx="1219200" cy="2514600"/>
              <a:chOff x="3962400" y="1295400"/>
              <a:chExt cx="1219200" cy="2514600"/>
            </a:xfrm>
          </p:grpSpPr>
          <p:grpSp>
            <p:nvGrpSpPr>
              <p:cNvPr id="39" name="Group 52"/>
              <p:cNvGrpSpPr/>
              <p:nvPr/>
            </p:nvGrpSpPr>
            <p:grpSpPr>
              <a:xfrm>
                <a:off x="3962400" y="1295400"/>
                <a:ext cx="1219200" cy="2514600"/>
                <a:chOff x="3962400" y="1295400"/>
                <a:chExt cx="1219200" cy="2514600"/>
              </a:xfrm>
              <a:solidFill>
                <a:srgbClr val="0000FF"/>
              </a:solidFill>
            </p:grpSpPr>
            <p:sp>
              <p:nvSpPr>
                <p:cNvPr id="42" name="Rectangle 41"/>
                <p:cNvSpPr/>
                <p:nvPr/>
              </p:nvSpPr>
              <p:spPr>
                <a:xfrm>
                  <a:off x="3962400" y="1295400"/>
                  <a:ext cx="1219200" cy="2514600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43" name="Straight Connector 42"/>
                <p:cNvCxnSpPr/>
                <p:nvPr/>
              </p:nvCxnSpPr>
              <p:spPr>
                <a:xfrm>
                  <a:off x="3962400" y="1828800"/>
                  <a:ext cx="12192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0" name="TextBox 39"/>
              <p:cNvSpPr txBox="1"/>
              <p:nvPr/>
            </p:nvSpPr>
            <p:spPr>
              <a:xfrm>
                <a:off x="4267200" y="2133600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solidFill>
                      <a:prstClr val="black"/>
                    </a:solidFill>
                    <a:latin typeface="Arial Narrow" pitchFamily="34" charset="0"/>
                  </a:rPr>
                  <a:t>10</a:t>
                </a:r>
                <a:endParaRPr lang="en-US" sz="3200" b="1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3962400" y="2743200"/>
                <a:ext cx="1219200" cy="8617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Thứ sáu</a:t>
                </a:r>
              </a:p>
              <a:p>
                <a:endParaRPr lang="en-US" sz="12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15 </a:t>
                </a:r>
                <a:endParaRPr lang="en-US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5257800" y="1447800"/>
              <a:ext cx="1219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err="1" smtClean="0"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11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100" b="1" dirty="0" err="1" smtClean="0">
                  <a:latin typeface="Times New Roman" pitchFamily="18" charset="0"/>
                  <a:cs typeface="Times New Roman" pitchFamily="18" charset="0"/>
                </a:rPr>
                <a:t>mười</a:t>
              </a:r>
              <a:r>
                <a:rPr lang="en-US" sz="11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100" b="1" dirty="0" err="1" smtClean="0">
                  <a:latin typeface="Times New Roman" pitchFamily="18" charset="0"/>
                  <a:cs typeface="Times New Roman" pitchFamily="18" charset="0"/>
                </a:rPr>
                <a:t>một</a:t>
              </a:r>
              <a:endParaRPr lang="en-US" sz="11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6477000" y="1295400"/>
            <a:ext cx="1219200" cy="2514600"/>
            <a:chOff x="6553200" y="1295400"/>
            <a:chExt cx="1219200" cy="2514600"/>
          </a:xfrm>
        </p:grpSpPr>
        <p:grpSp>
          <p:nvGrpSpPr>
            <p:cNvPr id="45" name="Group 95"/>
            <p:cNvGrpSpPr/>
            <p:nvPr/>
          </p:nvGrpSpPr>
          <p:grpSpPr>
            <a:xfrm>
              <a:off x="6553200" y="1295400"/>
              <a:ext cx="1219200" cy="2514600"/>
              <a:chOff x="3962400" y="1295400"/>
              <a:chExt cx="1219200" cy="2514600"/>
            </a:xfrm>
            <a:solidFill>
              <a:srgbClr val="FF9966"/>
            </a:solidFill>
          </p:grpSpPr>
          <p:grpSp>
            <p:nvGrpSpPr>
              <p:cNvPr id="47" name="Group 52"/>
              <p:cNvGrpSpPr/>
              <p:nvPr/>
            </p:nvGrpSpPr>
            <p:grpSpPr>
              <a:xfrm>
                <a:off x="3962400" y="1295400"/>
                <a:ext cx="1219200" cy="2514600"/>
                <a:chOff x="3962400" y="1295400"/>
                <a:chExt cx="1219200" cy="2514600"/>
              </a:xfrm>
              <a:grpFill/>
            </p:grpSpPr>
            <p:sp>
              <p:nvSpPr>
                <p:cNvPr id="50" name="Rectangle 49"/>
                <p:cNvSpPr/>
                <p:nvPr/>
              </p:nvSpPr>
              <p:spPr>
                <a:xfrm>
                  <a:off x="3962400" y="1295400"/>
                  <a:ext cx="1219200" cy="251460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51" name="Straight Connector 50"/>
                <p:cNvCxnSpPr/>
                <p:nvPr/>
              </p:nvCxnSpPr>
              <p:spPr>
                <a:xfrm>
                  <a:off x="3962400" y="1828800"/>
                  <a:ext cx="12192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8" name="TextBox 47"/>
              <p:cNvSpPr txBox="1"/>
              <p:nvPr/>
            </p:nvSpPr>
            <p:spPr>
              <a:xfrm>
                <a:off x="4267200" y="2133600"/>
                <a:ext cx="685800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solidFill>
                      <a:prstClr val="black"/>
                    </a:solidFill>
                    <a:latin typeface="Arial Narrow" pitchFamily="34" charset="0"/>
                  </a:rPr>
                  <a:t>11</a:t>
                </a:r>
                <a:endParaRPr lang="en-US" sz="3200" b="1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3962400" y="2743200"/>
                <a:ext cx="1219200" cy="861774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Thứ bảy</a:t>
                </a:r>
              </a:p>
              <a:p>
                <a:endParaRPr lang="en-US" sz="12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16 </a:t>
                </a:r>
                <a:endParaRPr lang="en-US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6553200" y="1447800"/>
              <a:ext cx="1219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err="1" smtClean="0"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11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100" b="1" dirty="0" err="1" smtClean="0">
                  <a:latin typeface="Times New Roman" pitchFamily="18" charset="0"/>
                  <a:cs typeface="Times New Roman" pitchFamily="18" charset="0"/>
                </a:rPr>
                <a:t>mười</a:t>
              </a:r>
              <a:r>
                <a:rPr lang="en-US" sz="11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100" b="1" dirty="0" err="1" smtClean="0">
                  <a:latin typeface="Times New Roman" pitchFamily="18" charset="0"/>
                  <a:cs typeface="Times New Roman" pitchFamily="18" charset="0"/>
                </a:rPr>
                <a:t>một</a:t>
              </a:r>
              <a:endParaRPr lang="en-US" sz="11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7772400" y="1295400"/>
            <a:ext cx="1371600" cy="2514600"/>
            <a:chOff x="7772400" y="1295400"/>
            <a:chExt cx="1371600" cy="2514600"/>
          </a:xfrm>
        </p:grpSpPr>
        <p:grpSp>
          <p:nvGrpSpPr>
            <p:cNvPr id="53" name="Group 133"/>
            <p:cNvGrpSpPr/>
            <p:nvPr/>
          </p:nvGrpSpPr>
          <p:grpSpPr>
            <a:xfrm>
              <a:off x="7772400" y="1295400"/>
              <a:ext cx="1371600" cy="2514600"/>
              <a:chOff x="7772400" y="1295400"/>
              <a:chExt cx="1371600" cy="2514600"/>
            </a:xfrm>
          </p:grpSpPr>
          <p:grpSp>
            <p:nvGrpSpPr>
              <p:cNvPr id="55" name="Group 63"/>
              <p:cNvGrpSpPr/>
              <p:nvPr/>
            </p:nvGrpSpPr>
            <p:grpSpPr>
              <a:xfrm>
                <a:off x="7772400" y="1295400"/>
                <a:ext cx="1219200" cy="2514600"/>
                <a:chOff x="7772400" y="1295400"/>
                <a:chExt cx="1219200" cy="2514600"/>
              </a:xfrm>
              <a:solidFill>
                <a:srgbClr val="FF0000"/>
              </a:solidFill>
            </p:grpSpPr>
            <p:sp>
              <p:nvSpPr>
                <p:cNvPr id="58" name="Rectangle 57"/>
                <p:cNvSpPr/>
                <p:nvPr/>
              </p:nvSpPr>
              <p:spPr>
                <a:xfrm>
                  <a:off x="7772400" y="1295400"/>
                  <a:ext cx="1219200" cy="251460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59" name="Straight Connector 58"/>
                <p:cNvCxnSpPr/>
                <p:nvPr/>
              </p:nvCxnSpPr>
              <p:spPr>
                <a:xfrm>
                  <a:off x="7848600" y="1828800"/>
                  <a:ext cx="11430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6" name="TextBox 55"/>
              <p:cNvSpPr txBox="1"/>
              <p:nvPr/>
            </p:nvSpPr>
            <p:spPr>
              <a:xfrm>
                <a:off x="8077200" y="2133600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solidFill>
                      <a:prstClr val="black"/>
                    </a:solidFill>
                    <a:latin typeface="Arial Narrow" pitchFamily="34" charset="0"/>
                  </a:rPr>
                  <a:t>12</a:t>
                </a:r>
                <a:endParaRPr lang="en-US" sz="3200" b="1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7848600" y="2743200"/>
                <a:ext cx="1295400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Chủ nhật</a:t>
                </a:r>
              </a:p>
              <a:p>
                <a:endParaRPr lang="en-US" sz="11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sz="2000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17</a:t>
                </a:r>
                <a:endParaRPr lang="en-US" sz="2000" b="1" dirty="0">
                  <a:solidFill>
                    <a:prstClr val="black"/>
                  </a:solidFill>
                  <a:latin typeface="Arial Narrow" pitchFamily="34" charset="0"/>
                  <a:cs typeface="Times New Roman" pitchFamily="18" charset="0"/>
                </a:endParaRPr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>
              <a:off x="7772400" y="1447800"/>
              <a:ext cx="1219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err="1" smtClean="0"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11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100" b="1" dirty="0" err="1" smtClean="0">
                  <a:latin typeface="Times New Roman" pitchFamily="18" charset="0"/>
                  <a:cs typeface="Times New Roman" pitchFamily="18" charset="0"/>
                </a:rPr>
                <a:t>mười</a:t>
              </a:r>
              <a:r>
                <a:rPr lang="en-US" sz="11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100" b="1" dirty="0" err="1" smtClean="0">
                  <a:latin typeface="Times New Roman" pitchFamily="18" charset="0"/>
                  <a:cs typeface="Times New Roman" pitchFamily="18" charset="0"/>
                </a:rPr>
                <a:t>một</a:t>
              </a:r>
              <a:endParaRPr lang="en-US" sz="11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 descr="D:\anh moi\anh\hlo2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ChauYeuCoChuCongNhanBeat-V.A-384422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114800" y="2819400"/>
            <a:ext cx="1219200" cy="76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32&quot;&gt;&lt;property id=&quot;20148&quot; value=&quot;5&quot;/&gt;&lt;property id=&quot;20300&quot; value=&quot;Slide 2&quot;/&gt;&lt;property id=&quot;20307&quot; value=&quot;257&quot;/&gt;&lt;/object&gt;&lt;object type=&quot;3&quot; unique_id=&quot;10033&quot;&gt;&lt;property id=&quot;20148&quot; value=&quot;5&quot;/&gt;&lt;property id=&quot;20300&quot; value=&quot;Slide 3&quot;/&gt;&lt;property id=&quot;20307&quot; value=&quot;258&quot;/&gt;&lt;/object&gt;&lt;object type=&quot;3&quot; unique_id=&quot;11461&quot;&gt;&lt;property id=&quot;20148&quot; value=&quot;5&quot;/&gt;&lt;property id=&quot;20300&quot; value=&quot;Slide 4&quot;/&gt;&lt;property id=&quot;20307&quot; value=&quot;268&quot;/&gt;&lt;/object&gt;&lt;object type=&quot;3&quot; unique_id=&quot;11463&quot;&gt;&lt;property id=&quot;20148&quot; value=&quot;5&quot;/&gt;&lt;property id=&quot;20300&quot; value=&quot;Slide 5&quot;/&gt;&lt;property id=&quot;20307&quot; value=&quot;269&quot;/&gt;&lt;/object&gt;&lt;object type=&quot;3&quot; unique_id=&quot;11464&quot;&gt;&lt;property id=&quot;20148&quot; value=&quot;5&quot;/&gt;&lt;property id=&quot;20300&quot; value=&quot;Slide 8&quot;/&gt;&lt;property id=&quot;20307&quot; value=&quot;270&quot;/&gt;&lt;/object&gt;&lt;object type=&quot;3&quot; unique_id=&quot;11465&quot;&gt;&lt;property id=&quot;20148&quot; value=&quot;5&quot;/&gt;&lt;property id=&quot;20300&quot; value=&quot;Slide 9&quot;/&gt;&lt;property id=&quot;20307&quot; value=&quot;271&quot;/&gt;&lt;/object&gt;&lt;object type=&quot;3&quot; unique_id=&quot;11466&quot;&gt;&lt;property id=&quot;20148&quot; value=&quot;5&quot;/&gt;&lt;property id=&quot;20300&quot; value=&quot;Slide 10&quot;/&gt;&lt;property id=&quot;20307&quot; value=&quot;272&quot;/&gt;&lt;/object&gt;&lt;object type=&quot;3&quot; unique_id=&quot;11467&quot;&gt;&lt;property id=&quot;20148&quot; value=&quot;5&quot;/&gt;&lt;property id=&quot;20300&quot; value=&quot;Slide 11&quot;/&gt;&lt;property id=&quot;20307&quot; value=&quot;273&quot;/&gt;&lt;/object&gt;&lt;object type=&quot;3&quot; unique_id=&quot;11469&quot;&gt;&lt;property id=&quot;20148&quot; value=&quot;5&quot;/&gt;&lt;property id=&quot;20300&quot; value=&quot;Slide 12&quot;/&gt;&lt;property id=&quot;20307&quot; value=&quot;277&quot;/&gt;&lt;/object&gt;&lt;object type=&quot;3&quot; unique_id=&quot;11471&quot;&gt;&lt;property id=&quot;20148&quot; value=&quot;5&quot;/&gt;&lt;property id=&quot;20300&quot; value=&quot;Slide 13&quot;/&gt;&lt;property id=&quot;20307&quot; value=&quot;278&quot;/&gt;&lt;/object&gt;&lt;object type=&quot;3&quot; unique_id=&quot;11473&quot;&gt;&lt;property id=&quot;20148&quot; value=&quot;5&quot;/&gt;&lt;property id=&quot;20300&quot; value=&quot;Slide 14&quot;/&gt;&lt;property id=&quot;20307&quot; value=&quot;281&quot;/&gt;&lt;/object&gt;&lt;object type=&quot;3&quot; unique_id=&quot;11475&quot;&gt;&lt;property id=&quot;20148&quot; value=&quot;5&quot;/&gt;&lt;property id=&quot;20300&quot; value=&quot;Slide 15&quot;/&gt;&lt;property id=&quot;20307&quot; value=&quot;282&quot;/&gt;&lt;/object&gt;&lt;object type=&quot;3&quot; unique_id=&quot;11477&quot;&gt;&lt;property id=&quot;20148&quot; value=&quot;5&quot;/&gt;&lt;property id=&quot;20300&quot; value=&quot;Slide 16&quot;/&gt;&lt;property id=&quot;20307&quot; value=&quot;283&quot;/&gt;&lt;/object&gt;&lt;object type=&quot;3&quot; unique_id=&quot;11479&quot;&gt;&lt;property id=&quot;20148&quot; value=&quot;5&quot;/&gt;&lt;property id=&quot;20300&quot; value=&quot;Slide 17&quot;/&gt;&lt;property id=&quot;20307&quot; value=&quot;285&quot;/&gt;&lt;/object&gt;&lt;object type=&quot;3&quot; unique_id=&quot;12775&quot;&gt;&lt;property id=&quot;20148&quot; value=&quot;5&quot;/&gt;&lt;property id=&quot;20300&quot; value=&quot;Slide 6&quot;/&gt;&lt;property id=&quot;20307&quot; value=&quot;294&quot;/&gt;&lt;/object&gt;&lt;object type=&quot;3&quot; unique_id=&quot;12776&quot;&gt;&lt;property id=&quot;20148&quot; value=&quot;5&quot;/&gt;&lt;property id=&quot;20300&quot; value=&quot;Slide 7&quot;/&gt;&lt;property id=&quot;20307&quot; value=&quot;295&quot;/&gt;&lt;/object&gt;&lt;object type=&quot;3&quot; unique_id=&quot;12777&quot;&gt;&lt;property id=&quot;20148&quot; value=&quot;5&quot;/&gt;&lt;property id=&quot;20300&quot; value=&quot;Slide 19&quot;/&gt;&lt;property id=&quot;20307&quot; value=&quot;297&quot;/&gt;&lt;/object&gt;&lt;object type=&quot;3&quot; unique_id=&quot;12778&quot;&gt;&lt;property id=&quot;20148&quot; value=&quot;5&quot;/&gt;&lt;property id=&quot;20300&quot; value=&quot;Slide 20&quot;/&gt;&lt;property id=&quot;20307&quot; value=&quot;298&quot;/&gt;&lt;/object&gt;&lt;object type=&quot;3&quot; unique_id=&quot;12779&quot;&gt;&lt;property id=&quot;20148&quot; value=&quot;5&quot;/&gt;&lt;property id=&quot;20300&quot; value=&quot;Slide 21&quot;/&gt;&lt;property id=&quot;20307&quot; value=&quot;300&quot;/&gt;&lt;/object&gt;&lt;object type=&quot;3&quot; unique_id=&quot;12802&quot;&gt;&lt;property id=&quot;20148&quot; value=&quot;5&quot;/&gt;&lt;property id=&quot;20300&quot; value=&quot;Slide 18&quot;/&gt;&lt;property id=&quot;20307&quot; value=&quot;301&quot;/&gt;&lt;/object&gt;&lt;/object&gt;&lt;/object&gt;&lt;/database&gt;"/>
  <p:tag name="SECTOMILLISECCONVERTED" val="1"/>
  <p:tag name="ISPRING_SCORM_RATE_SLIDES" val="0"/>
  <p:tag name="ISPRING_SCORM_RATE_QUIZZES" val="0"/>
  <p:tag name="ISPRING_SCORM_PASSING_SCORE" val="0.000000"/>
  <p:tag name="ISPRING_ULTRA_SCORM_COURSE_ID" val="85507402-6F33-4E49-8D24-8E7DD22B5D83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C:\Users\Welcome\Desktop\KPKH MGL"/>
  <p:tag name="ISPRING_PRESENTATION_TITLE" val="KPKH dạy trẻ các ngày trong tuần"/>
  <p:tag name="ISPRING_FIRST_PUBLISH" val="1"/>
</p:tagLst>
</file>

<file path=ppt/theme/theme1.xml><?xml version="1.0" encoding="utf-8"?>
<a:theme xmlns:a="http://schemas.openxmlformats.org/drawingml/2006/main" name="Office Theme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1346</TotalTime>
  <Words>420</Words>
  <Application>Microsoft Office PowerPoint</Application>
  <PresentationFormat>On-screen Show (4:3)</PresentationFormat>
  <Paragraphs>259</Paragraphs>
  <Slides>24</Slides>
  <Notes>24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KPKH dạy trẻ các ngày trong tuần</dc:title>
  <dc:creator>AutoBVT</dc:creator>
  <cp:lastModifiedBy>Welcome</cp:lastModifiedBy>
  <cp:revision>117</cp:revision>
  <cp:lastPrinted>2017-11-06T10:59:26Z</cp:lastPrinted>
  <dcterms:created xsi:type="dcterms:W3CDTF">2017-11-02T02:47:45Z</dcterms:created>
  <dcterms:modified xsi:type="dcterms:W3CDTF">2018-02-02T02:23:56Z</dcterms:modified>
</cp:coreProperties>
</file>